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2"/>
  </p:notesMasterIdLst>
  <p:handoutMasterIdLst>
    <p:handoutMasterId r:id="rId13"/>
  </p:handoutMasterIdLst>
  <p:sldIdLst>
    <p:sldId id="256" r:id="rId2"/>
    <p:sldId id="304" r:id="rId3"/>
    <p:sldId id="278" r:id="rId4"/>
    <p:sldId id="408" r:id="rId5"/>
    <p:sldId id="418" r:id="rId6"/>
    <p:sldId id="410" r:id="rId7"/>
    <p:sldId id="411" r:id="rId8"/>
    <p:sldId id="417" r:id="rId9"/>
    <p:sldId id="413" r:id="rId10"/>
    <p:sldId id="361" r:id="rId11"/>
  </p:sldIdLst>
  <p:sldSz cx="9144000" cy="6858000" type="screen4x3"/>
  <p:notesSz cx="6797675" cy="9926638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보통 스타일 2 - 강조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073A0DAA-6AF3-43AB-8588-CEC1D06C72B9}" styleName="보통 스타일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7DF18680-E054-41AD-8BC1-D1AEF772440D}" styleName="보통 스타일 2 - 강조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B301B821-A1FF-4177-AEE7-76D212191A09}" styleName="보통 스타일 1 - 강조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8124" autoAdjust="0"/>
    <p:restoredTop sz="93159" autoAdjust="0"/>
  </p:normalViewPr>
  <p:slideViewPr>
    <p:cSldViewPr>
      <p:cViewPr varScale="1">
        <p:scale>
          <a:sx n="84" d="100"/>
          <a:sy n="84" d="100"/>
        </p:scale>
        <p:origin x="2016" y="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60" cy="496332"/>
          </a:xfrm>
          <a:prstGeom prst="rect">
            <a:avLst/>
          </a:prstGeom>
        </p:spPr>
        <p:txBody>
          <a:bodyPr vert="horz" lIns="91275" tIns="45638" rIns="91275" bIns="45638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quarter" idx="1"/>
          </p:nvPr>
        </p:nvSpPr>
        <p:spPr>
          <a:xfrm>
            <a:off x="3850443" y="0"/>
            <a:ext cx="2945660" cy="496332"/>
          </a:xfrm>
          <a:prstGeom prst="rect">
            <a:avLst/>
          </a:prstGeom>
        </p:spPr>
        <p:txBody>
          <a:bodyPr vert="horz" lIns="91275" tIns="45638" rIns="91275" bIns="45638" rtlCol="0"/>
          <a:lstStyle>
            <a:lvl1pPr algn="r">
              <a:defRPr sz="1200"/>
            </a:lvl1pPr>
          </a:lstStyle>
          <a:p>
            <a:fld id="{A18C72BC-DF0B-47CE-A0DB-541BD793CF27}" type="datetimeFigureOut">
              <a:rPr lang="ko-KR" altLang="en-US" smtClean="0"/>
              <a:t>2019-02-19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2"/>
          </p:nvPr>
        </p:nvSpPr>
        <p:spPr>
          <a:xfrm>
            <a:off x="0" y="9428584"/>
            <a:ext cx="2945660" cy="496332"/>
          </a:xfrm>
          <a:prstGeom prst="rect">
            <a:avLst/>
          </a:prstGeom>
        </p:spPr>
        <p:txBody>
          <a:bodyPr vert="horz" lIns="91275" tIns="45638" rIns="91275" bIns="45638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3"/>
          </p:nvPr>
        </p:nvSpPr>
        <p:spPr>
          <a:xfrm>
            <a:off x="3850443" y="9428584"/>
            <a:ext cx="2945660" cy="496332"/>
          </a:xfrm>
          <a:prstGeom prst="rect">
            <a:avLst/>
          </a:prstGeom>
        </p:spPr>
        <p:txBody>
          <a:bodyPr vert="horz" lIns="91275" tIns="45638" rIns="91275" bIns="45638" rtlCol="0" anchor="b"/>
          <a:lstStyle>
            <a:lvl1pPr algn="r">
              <a:defRPr sz="1200"/>
            </a:lvl1pPr>
          </a:lstStyle>
          <a:p>
            <a:fld id="{7DFD9D46-544A-4CDC-A6DF-34853140035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280501540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60" cy="496332"/>
          </a:xfrm>
          <a:prstGeom prst="rect">
            <a:avLst/>
          </a:prstGeom>
        </p:spPr>
        <p:txBody>
          <a:bodyPr vert="horz" lIns="91275" tIns="45638" rIns="91275" bIns="45638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60" cy="496332"/>
          </a:xfrm>
          <a:prstGeom prst="rect">
            <a:avLst/>
          </a:prstGeom>
        </p:spPr>
        <p:txBody>
          <a:bodyPr vert="horz" lIns="91275" tIns="45638" rIns="91275" bIns="45638" rtlCol="0"/>
          <a:lstStyle>
            <a:lvl1pPr algn="r">
              <a:defRPr sz="1200"/>
            </a:lvl1pPr>
          </a:lstStyle>
          <a:p>
            <a:fld id="{ECB6594B-3491-4CED-A71A-0739D6EB3D95}" type="datetimeFigureOut">
              <a:rPr lang="ko-KR" altLang="en-US" smtClean="0"/>
              <a:t>2019-02-19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275" tIns="45638" rIns="91275" bIns="45638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79768" y="4715154"/>
            <a:ext cx="5438140" cy="4466987"/>
          </a:xfrm>
          <a:prstGeom prst="rect">
            <a:avLst/>
          </a:prstGeom>
        </p:spPr>
        <p:txBody>
          <a:bodyPr vert="horz" lIns="91275" tIns="45638" rIns="91275" bIns="45638" rtlCol="0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9428584"/>
            <a:ext cx="2945660" cy="496332"/>
          </a:xfrm>
          <a:prstGeom prst="rect">
            <a:avLst/>
          </a:prstGeom>
        </p:spPr>
        <p:txBody>
          <a:bodyPr vert="horz" lIns="91275" tIns="45638" rIns="91275" bIns="45638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50443" y="9428584"/>
            <a:ext cx="2945660" cy="496332"/>
          </a:xfrm>
          <a:prstGeom prst="rect">
            <a:avLst/>
          </a:prstGeom>
        </p:spPr>
        <p:txBody>
          <a:bodyPr vert="horz" lIns="91275" tIns="45638" rIns="91275" bIns="45638" rtlCol="0" anchor="b"/>
          <a:lstStyle>
            <a:lvl1pPr algn="r">
              <a:defRPr sz="1200"/>
            </a:lvl1pPr>
          </a:lstStyle>
          <a:p>
            <a:fld id="{BFA39BE3-49E5-48DF-9943-BA1535F6DB9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86799697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FA39BE3-49E5-48DF-9943-BA1535F6DB92}" type="slidenum">
              <a:rPr lang="ko-KR" altLang="en-US" smtClean="0"/>
              <a:t>1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9415092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FA39BE3-49E5-48DF-9943-BA1535F6DB92}" type="slidenum">
              <a:rPr lang="ko-KR" altLang="en-US" smtClean="0"/>
              <a:t>2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55518946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FA39BE3-49E5-48DF-9943-BA1535F6DB92}" type="slidenum">
              <a:rPr lang="ko-KR" altLang="en-US" smtClean="0"/>
              <a:t>3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8950804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FA39BE3-49E5-48DF-9943-BA1535F6DB92}" type="slidenum">
              <a:rPr lang="ko-KR" altLang="en-US" smtClean="0"/>
              <a:t>4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74959973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FA39BE3-49E5-48DF-9943-BA1535F6DB92}" type="slidenum">
              <a:rPr lang="ko-KR" altLang="en-US" smtClean="0"/>
              <a:t>6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87982895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FA39BE3-49E5-48DF-9943-BA1535F6DB92}" type="slidenum">
              <a:rPr lang="ko-KR" altLang="en-US" smtClean="0"/>
              <a:t>7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57887100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FA39BE3-49E5-48DF-9943-BA1535F6DB92}" type="slidenum">
              <a:rPr lang="ko-KR" altLang="en-US" smtClean="0"/>
              <a:t>8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23890611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FA39BE3-49E5-48DF-9943-BA1535F6DB92}" type="slidenum">
              <a:rPr lang="ko-KR" altLang="en-US" smtClean="0"/>
              <a:t>9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9878606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FA39BE3-49E5-48DF-9943-BA1535F6DB92}" type="slidenum">
              <a:rPr lang="ko-KR" altLang="en-US" smtClean="0"/>
              <a:t>10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2252452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E95BFE-362A-4F36-9D67-62BC8474A81A}" type="datetimeFigureOut">
              <a:rPr lang="ko-KR" altLang="en-US" smtClean="0"/>
              <a:t>2019-02-19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959DDC-84A8-4A5B-9D78-D3C04A56B04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6669383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E95BFE-362A-4F36-9D67-62BC8474A81A}" type="datetimeFigureOut">
              <a:rPr lang="ko-KR" altLang="en-US" smtClean="0"/>
              <a:t>2019-02-19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959DDC-84A8-4A5B-9D78-D3C04A56B04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88351258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E95BFE-362A-4F36-9D67-62BC8474A81A}" type="datetimeFigureOut">
              <a:rPr lang="ko-KR" altLang="en-US" smtClean="0"/>
              <a:t>2019-02-19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959DDC-84A8-4A5B-9D78-D3C04A56B04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66168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E95BFE-362A-4F36-9D67-62BC8474A81A}" type="datetimeFigureOut">
              <a:rPr lang="ko-KR" altLang="en-US" smtClean="0"/>
              <a:t>2019-02-19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959DDC-84A8-4A5B-9D78-D3C04A56B04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56840114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E95BFE-362A-4F36-9D67-62BC8474A81A}" type="datetimeFigureOut">
              <a:rPr lang="ko-KR" altLang="en-US" smtClean="0"/>
              <a:t>2019-02-19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959DDC-84A8-4A5B-9D78-D3C04A56B04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11915354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E95BFE-362A-4F36-9D67-62BC8474A81A}" type="datetimeFigureOut">
              <a:rPr lang="ko-KR" altLang="en-US" smtClean="0"/>
              <a:t>2019-02-19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959DDC-84A8-4A5B-9D78-D3C04A56B04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5905831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E95BFE-362A-4F36-9D67-62BC8474A81A}" type="datetimeFigureOut">
              <a:rPr lang="ko-KR" altLang="en-US" smtClean="0"/>
              <a:t>2019-02-19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959DDC-84A8-4A5B-9D78-D3C04A56B04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1481535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E95BFE-362A-4F36-9D67-62BC8474A81A}" type="datetimeFigureOut">
              <a:rPr lang="ko-KR" altLang="en-US" smtClean="0"/>
              <a:t>2019-02-19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959DDC-84A8-4A5B-9D78-D3C04A56B04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2752157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E95BFE-362A-4F36-9D67-62BC8474A81A}" type="datetimeFigureOut">
              <a:rPr lang="ko-KR" altLang="en-US" smtClean="0"/>
              <a:t>2019-02-19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959DDC-84A8-4A5B-9D78-D3C04A56B04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6504237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E95BFE-362A-4F36-9D67-62BC8474A81A}" type="datetimeFigureOut">
              <a:rPr lang="ko-KR" altLang="en-US" smtClean="0"/>
              <a:t>2019-02-19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959DDC-84A8-4A5B-9D78-D3C04A56B04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52809219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E95BFE-362A-4F36-9D67-62BC8474A81A}" type="datetimeFigureOut">
              <a:rPr lang="ko-KR" altLang="en-US" smtClean="0"/>
              <a:t>2019-02-19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959DDC-84A8-4A5B-9D78-D3C04A56B04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26046425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2500910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2E95BFE-362A-4F36-9D67-62BC8474A81A}" type="datetimeFigureOut">
              <a:rPr lang="ko-KR" altLang="en-US" smtClean="0"/>
              <a:t>2019-02-19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8959DDC-84A8-4A5B-9D78-D3C04A56B04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7109349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3" r:id="rId12"/>
  </p:sldLayoutIdLst>
  <p:timing>
    <p:tnLst>
      <p:par>
        <p:cTn id="1" dur="indefinite" restart="never" nodeType="tmRoot"/>
      </p:par>
    </p:tnLst>
  </p:timing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JPG"/><Relationship Id="rId5" Type="http://schemas.openxmlformats.org/officeDocument/2006/relationships/image" Target="../media/image2.JPG"/><Relationship Id="rId4" Type="http://schemas.openxmlformats.org/officeDocument/2006/relationships/hyperlink" Target="http://www.buykorea.org/" TargetMode="Externa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://www.buykorea.org/" TargetMode="Externa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7" Type="http://schemas.openxmlformats.org/officeDocument/2006/relationships/image" Target="../media/image15.JP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4.JPG"/><Relationship Id="rId5" Type="http://schemas.openxmlformats.org/officeDocument/2006/relationships/image" Target="../media/image13.JPG"/><Relationship Id="rId4" Type="http://schemas.openxmlformats.org/officeDocument/2006/relationships/image" Target="../media/image12.JP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G"/><Relationship Id="rId7" Type="http://schemas.openxmlformats.org/officeDocument/2006/relationships/image" Target="../media/image19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8.png"/><Relationship Id="rId5" Type="http://schemas.openxmlformats.org/officeDocument/2006/relationships/image" Target="../media/image3.JPG"/><Relationship Id="rId4" Type="http://schemas.openxmlformats.org/officeDocument/2006/relationships/image" Target="../media/image17.JP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2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/>
          <p:cNvSpPr/>
          <p:nvPr/>
        </p:nvSpPr>
        <p:spPr>
          <a:xfrm>
            <a:off x="-9053" y="1700808"/>
            <a:ext cx="9144000" cy="1872208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69850" h="69850"/>
            <a:bevelB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" name="TextBox 2"/>
          <p:cNvSpPr txBox="1"/>
          <p:nvPr/>
        </p:nvSpPr>
        <p:spPr>
          <a:xfrm>
            <a:off x="-9053" y="971675"/>
            <a:ext cx="9153052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en-US" altLang="ko-KR" sz="4000" b="1" dirty="0">
              <a:solidFill>
                <a:srgbClr val="005DA4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>
              <a:lnSpc>
                <a:spcPct val="150000"/>
              </a:lnSpc>
            </a:pPr>
            <a:r>
              <a:rPr lang="en-US" altLang="ko-KR" sz="4000" b="1" dirty="0" smtClean="0">
                <a:solidFill>
                  <a:srgbClr val="005DA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2019 </a:t>
            </a:r>
            <a:r>
              <a:rPr lang="ko-KR" altLang="en-US" sz="4000" b="1" dirty="0" smtClean="0">
                <a:solidFill>
                  <a:srgbClr val="005DA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대한민국 서비스 수출대전</a:t>
            </a:r>
            <a:endParaRPr lang="en-US" altLang="ko-KR" sz="4000" b="1" dirty="0">
              <a:solidFill>
                <a:srgbClr val="005DA4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>
              <a:lnSpc>
                <a:spcPct val="150000"/>
              </a:lnSpc>
            </a:pPr>
            <a:r>
              <a:rPr lang="ko-KR" altLang="en-US" sz="4000" b="1" dirty="0" smtClean="0">
                <a:solidFill>
                  <a:srgbClr val="005DA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사업 신청 매뉴얼</a:t>
            </a:r>
            <a:endParaRPr lang="ko-KR" altLang="en-US" sz="4000" b="1" dirty="0">
              <a:solidFill>
                <a:srgbClr val="005DA4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pSp>
        <p:nvGrpSpPr>
          <p:cNvPr id="4" name="그룹 3"/>
          <p:cNvGrpSpPr/>
          <p:nvPr/>
        </p:nvGrpSpPr>
        <p:grpSpPr>
          <a:xfrm>
            <a:off x="132923" y="6102209"/>
            <a:ext cx="8878154" cy="612000"/>
            <a:chOff x="144000" y="6102358"/>
            <a:chExt cx="9618000" cy="612000"/>
          </a:xfrm>
        </p:grpSpPr>
        <p:grpSp>
          <p:nvGrpSpPr>
            <p:cNvPr id="5" name="그룹 4"/>
            <p:cNvGrpSpPr/>
            <p:nvPr/>
          </p:nvGrpSpPr>
          <p:grpSpPr>
            <a:xfrm>
              <a:off x="144000" y="6102358"/>
              <a:ext cx="9618000" cy="612000"/>
              <a:chOff x="144000" y="1484784"/>
              <a:chExt cx="9618000" cy="612000"/>
            </a:xfrm>
          </p:grpSpPr>
          <p:grpSp>
            <p:nvGrpSpPr>
              <p:cNvPr id="7" name="그룹 6"/>
              <p:cNvGrpSpPr/>
              <p:nvPr/>
            </p:nvGrpSpPr>
            <p:grpSpPr>
              <a:xfrm>
                <a:off x="144000" y="1484784"/>
                <a:ext cx="9540001" cy="612000"/>
                <a:chOff x="584515" y="1484784"/>
                <a:chExt cx="9540001" cy="612000"/>
              </a:xfrm>
            </p:grpSpPr>
            <p:sp>
              <p:nvSpPr>
                <p:cNvPr id="10" name="직사각형 9"/>
                <p:cNvSpPr/>
                <p:nvPr/>
              </p:nvSpPr>
              <p:spPr>
                <a:xfrm>
                  <a:off x="584515" y="1484784"/>
                  <a:ext cx="108000" cy="612000"/>
                </a:xfrm>
                <a:prstGeom prst="rect">
                  <a:avLst/>
                </a:prstGeom>
                <a:solidFill>
                  <a:srgbClr val="ED1C24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 dirty="0">
                    <a:solidFill>
                      <a:prstClr val="white"/>
                    </a:solidFill>
                  </a:endParaRPr>
                </a:p>
              </p:txBody>
            </p:sp>
            <p:sp>
              <p:nvSpPr>
                <p:cNvPr id="11" name="직사각형 10"/>
                <p:cNvSpPr/>
                <p:nvPr/>
              </p:nvSpPr>
              <p:spPr>
                <a:xfrm rot="16200000">
                  <a:off x="1052515" y="1628784"/>
                  <a:ext cx="108000" cy="828000"/>
                </a:xfrm>
                <a:prstGeom prst="rect">
                  <a:avLst/>
                </a:prstGeom>
                <a:solidFill>
                  <a:srgbClr val="ED1C24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 dirty="0">
                    <a:solidFill>
                      <a:prstClr val="white"/>
                    </a:solidFill>
                  </a:endParaRPr>
                </a:p>
              </p:txBody>
            </p:sp>
            <p:sp>
              <p:nvSpPr>
                <p:cNvPr id="12" name="직사각형 11"/>
                <p:cNvSpPr/>
                <p:nvPr/>
              </p:nvSpPr>
              <p:spPr>
                <a:xfrm rot="16200000">
                  <a:off x="1754516" y="1754784"/>
                  <a:ext cx="108000" cy="576000"/>
                </a:xfrm>
                <a:prstGeom prst="rect">
                  <a:avLst/>
                </a:prstGeom>
                <a:solidFill>
                  <a:srgbClr val="009EDB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 dirty="0">
                    <a:solidFill>
                      <a:prstClr val="white"/>
                    </a:solidFill>
                  </a:endParaRPr>
                </a:p>
              </p:txBody>
            </p:sp>
            <p:sp>
              <p:nvSpPr>
                <p:cNvPr id="13" name="직사각형 12"/>
                <p:cNvSpPr/>
                <p:nvPr/>
              </p:nvSpPr>
              <p:spPr>
                <a:xfrm rot="16200000">
                  <a:off x="6056516" y="-1971216"/>
                  <a:ext cx="108000" cy="8028000"/>
                </a:xfrm>
                <a:prstGeom prst="rect">
                  <a:avLst/>
                </a:prstGeom>
                <a:solidFill>
                  <a:srgbClr val="005DA4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 dirty="0">
                    <a:solidFill>
                      <a:prstClr val="white"/>
                    </a:solidFill>
                  </a:endParaRPr>
                </a:p>
              </p:txBody>
            </p:sp>
          </p:grpSp>
          <p:sp>
            <p:nvSpPr>
              <p:cNvPr id="8" name="직사각형 7"/>
              <p:cNvSpPr/>
              <p:nvPr/>
            </p:nvSpPr>
            <p:spPr>
              <a:xfrm>
                <a:off x="9654000" y="1484784"/>
                <a:ext cx="108000" cy="288000"/>
              </a:xfrm>
              <a:prstGeom prst="rect">
                <a:avLst/>
              </a:prstGeom>
              <a:solidFill>
                <a:srgbClr val="009EDB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>
                  <a:solidFill>
                    <a:prstClr val="white"/>
                  </a:solidFill>
                </a:endParaRPr>
              </a:p>
            </p:txBody>
          </p:sp>
          <p:sp>
            <p:nvSpPr>
              <p:cNvPr id="9" name="직사각형 8"/>
              <p:cNvSpPr/>
              <p:nvPr/>
            </p:nvSpPr>
            <p:spPr>
              <a:xfrm>
                <a:off x="9654000" y="1772784"/>
                <a:ext cx="108000" cy="324000"/>
              </a:xfrm>
              <a:prstGeom prst="rect">
                <a:avLst/>
              </a:prstGeom>
              <a:solidFill>
                <a:srgbClr val="005DA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>
                  <a:solidFill>
                    <a:prstClr val="white"/>
                  </a:solidFill>
                </a:endParaRPr>
              </a:p>
            </p:txBody>
          </p:sp>
        </p:grpSp>
        <p:pic>
          <p:nvPicPr>
            <p:cNvPr id="6" name="Picture 3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547559" y="6202303"/>
              <a:ext cx="900000" cy="23712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14" name="TextBox 13"/>
          <p:cNvSpPr txBox="1"/>
          <p:nvPr/>
        </p:nvSpPr>
        <p:spPr>
          <a:xfrm>
            <a:off x="2123728" y="4869160"/>
            <a:ext cx="508029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2400" dirty="0" smtClean="0"/>
              <a:t>2019. 01</a:t>
            </a:r>
          </a:p>
          <a:p>
            <a:pPr algn="ctr"/>
            <a:r>
              <a:rPr lang="ko-KR" altLang="en-US" sz="2400" dirty="0" err="1" smtClean="0"/>
              <a:t>지식서비스팀</a:t>
            </a:r>
            <a:endParaRPr lang="ko-KR" altLang="en-US" sz="2400" dirty="0"/>
          </a:p>
        </p:txBody>
      </p:sp>
    </p:spTree>
    <p:extLst>
      <p:ext uri="{BB962C8B-B14F-4D97-AF65-F5344CB8AC3E}">
        <p14:creationId xmlns:p14="http://schemas.microsoft.com/office/powerpoint/2010/main" val="3381058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대각선 방향의 모서리가 잘린 사각형 11"/>
          <p:cNvSpPr/>
          <p:nvPr/>
        </p:nvSpPr>
        <p:spPr>
          <a:xfrm>
            <a:off x="212" y="-201"/>
            <a:ext cx="9143788" cy="836914"/>
          </a:xfrm>
          <a:prstGeom prst="snip2Diag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2800" dirty="0" smtClean="0">
                <a:solidFill>
                  <a:prstClr val="white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요약</a:t>
            </a:r>
            <a:endParaRPr lang="ko-KR" altLang="en-US" dirty="0"/>
          </a:p>
        </p:txBody>
      </p:sp>
      <p:grpSp>
        <p:nvGrpSpPr>
          <p:cNvPr id="33" name="그룹 32"/>
          <p:cNvGrpSpPr/>
          <p:nvPr/>
        </p:nvGrpSpPr>
        <p:grpSpPr>
          <a:xfrm>
            <a:off x="132923" y="6102358"/>
            <a:ext cx="8878154" cy="612000"/>
            <a:chOff x="144000" y="6102358"/>
            <a:chExt cx="9618000" cy="612000"/>
          </a:xfrm>
        </p:grpSpPr>
        <p:grpSp>
          <p:nvGrpSpPr>
            <p:cNvPr id="34" name="그룹 33"/>
            <p:cNvGrpSpPr/>
            <p:nvPr/>
          </p:nvGrpSpPr>
          <p:grpSpPr>
            <a:xfrm>
              <a:off x="144000" y="6102358"/>
              <a:ext cx="9618000" cy="612000"/>
              <a:chOff x="144000" y="1484784"/>
              <a:chExt cx="9618000" cy="612000"/>
            </a:xfrm>
          </p:grpSpPr>
          <p:grpSp>
            <p:nvGrpSpPr>
              <p:cNvPr id="36" name="그룹 35"/>
              <p:cNvGrpSpPr/>
              <p:nvPr/>
            </p:nvGrpSpPr>
            <p:grpSpPr>
              <a:xfrm>
                <a:off x="144000" y="1484784"/>
                <a:ext cx="9540001" cy="612000"/>
                <a:chOff x="584515" y="1484784"/>
                <a:chExt cx="9540001" cy="612000"/>
              </a:xfrm>
            </p:grpSpPr>
            <p:sp>
              <p:nvSpPr>
                <p:cNvPr id="39" name="직사각형 38"/>
                <p:cNvSpPr/>
                <p:nvPr/>
              </p:nvSpPr>
              <p:spPr>
                <a:xfrm>
                  <a:off x="584515" y="1484784"/>
                  <a:ext cx="108000" cy="612000"/>
                </a:xfrm>
                <a:prstGeom prst="rect">
                  <a:avLst/>
                </a:prstGeom>
                <a:solidFill>
                  <a:srgbClr val="ED1C24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 dirty="0">
                    <a:solidFill>
                      <a:prstClr val="white"/>
                    </a:solidFill>
                  </a:endParaRPr>
                </a:p>
              </p:txBody>
            </p:sp>
            <p:sp>
              <p:nvSpPr>
                <p:cNvPr id="40" name="직사각형 39"/>
                <p:cNvSpPr/>
                <p:nvPr/>
              </p:nvSpPr>
              <p:spPr>
                <a:xfrm rot="16200000">
                  <a:off x="1052515" y="1628784"/>
                  <a:ext cx="108000" cy="828000"/>
                </a:xfrm>
                <a:prstGeom prst="rect">
                  <a:avLst/>
                </a:prstGeom>
                <a:solidFill>
                  <a:srgbClr val="ED1C24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 dirty="0">
                    <a:solidFill>
                      <a:prstClr val="white"/>
                    </a:solidFill>
                  </a:endParaRPr>
                </a:p>
              </p:txBody>
            </p:sp>
            <p:sp>
              <p:nvSpPr>
                <p:cNvPr id="41" name="직사각형 40"/>
                <p:cNvSpPr/>
                <p:nvPr/>
              </p:nvSpPr>
              <p:spPr>
                <a:xfrm rot="16200000">
                  <a:off x="1754516" y="1754784"/>
                  <a:ext cx="108000" cy="576000"/>
                </a:xfrm>
                <a:prstGeom prst="rect">
                  <a:avLst/>
                </a:prstGeom>
                <a:solidFill>
                  <a:srgbClr val="009EDB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 dirty="0">
                    <a:solidFill>
                      <a:prstClr val="white"/>
                    </a:solidFill>
                  </a:endParaRPr>
                </a:p>
              </p:txBody>
            </p:sp>
            <p:sp>
              <p:nvSpPr>
                <p:cNvPr id="42" name="직사각형 41"/>
                <p:cNvSpPr/>
                <p:nvPr/>
              </p:nvSpPr>
              <p:spPr>
                <a:xfrm rot="16200000">
                  <a:off x="6056516" y="-1971216"/>
                  <a:ext cx="108000" cy="8028000"/>
                </a:xfrm>
                <a:prstGeom prst="rect">
                  <a:avLst/>
                </a:prstGeom>
                <a:solidFill>
                  <a:srgbClr val="005DA4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 dirty="0">
                    <a:solidFill>
                      <a:prstClr val="white"/>
                    </a:solidFill>
                  </a:endParaRPr>
                </a:p>
              </p:txBody>
            </p:sp>
          </p:grpSp>
          <p:sp>
            <p:nvSpPr>
              <p:cNvPr id="37" name="직사각형 36"/>
              <p:cNvSpPr/>
              <p:nvPr/>
            </p:nvSpPr>
            <p:spPr>
              <a:xfrm>
                <a:off x="9654000" y="1484784"/>
                <a:ext cx="108000" cy="288000"/>
              </a:xfrm>
              <a:prstGeom prst="rect">
                <a:avLst/>
              </a:prstGeom>
              <a:solidFill>
                <a:srgbClr val="009EDB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>
                  <a:solidFill>
                    <a:prstClr val="white"/>
                  </a:solidFill>
                </a:endParaRPr>
              </a:p>
            </p:txBody>
          </p:sp>
          <p:sp>
            <p:nvSpPr>
              <p:cNvPr id="38" name="직사각형 37"/>
              <p:cNvSpPr/>
              <p:nvPr/>
            </p:nvSpPr>
            <p:spPr>
              <a:xfrm>
                <a:off x="9654000" y="1772784"/>
                <a:ext cx="108000" cy="324000"/>
              </a:xfrm>
              <a:prstGeom prst="rect">
                <a:avLst/>
              </a:prstGeom>
              <a:solidFill>
                <a:srgbClr val="005DA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>
                  <a:solidFill>
                    <a:prstClr val="white"/>
                  </a:solidFill>
                </a:endParaRPr>
              </a:p>
            </p:txBody>
          </p:sp>
        </p:grpSp>
        <p:pic>
          <p:nvPicPr>
            <p:cNvPr id="35" name="Picture 3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547559" y="6202303"/>
              <a:ext cx="900000" cy="23712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2" name="그룹 1"/>
          <p:cNvGrpSpPr/>
          <p:nvPr/>
        </p:nvGrpSpPr>
        <p:grpSpPr>
          <a:xfrm>
            <a:off x="175320" y="1805763"/>
            <a:ext cx="8835756" cy="3207413"/>
            <a:chOff x="175320" y="1276380"/>
            <a:chExt cx="8835756" cy="3207413"/>
          </a:xfrm>
        </p:grpSpPr>
        <p:sp>
          <p:nvSpPr>
            <p:cNvPr id="5" name="직사각형 4"/>
            <p:cNvSpPr/>
            <p:nvPr/>
          </p:nvSpPr>
          <p:spPr>
            <a:xfrm>
              <a:off x="175320" y="1276380"/>
              <a:ext cx="2600672" cy="1224136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scene3d>
              <a:camera prst="orthographicFront"/>
              <a:lightRig rig="threePt" dir="t"/>
            </a:scene3d>
            <a:sp3d extrusionH="101600">
              <a:bevelT w="254000" h="139700"/>
              <a:bevelB w="209550" h="139700"/>
              <a:extrusionClr>
                <a:schemeClr val="bg1">
                  <a:lumMod val="85000"/>
                </a:schemeClr>
              </a:extrusionClr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ko-KR" sz="1600" dirty="0" smtClean="0">
                  <a:solidFill>
                    <a:srgbClr val="002060"/>
                  </a:solidFill>
                  <a:latin typeface="HY견고딕" panose="02030600000101010101" pitchFamily="18" charset="-127"/>
                  <a:ea typeface="HY견고딕" panose="02030600000101010101" pitchFamily="18" charset="-127"/>
                </a:rPr>
                <a:t>1. </a:t>
              </a:r>
              <a:r>
                <a:rPr lang="en-US" altLang="ko-KR" sz="1600" dirty="0" smtClean="0">
                  <a:solidFill>
                    <a:srgbClr val="002060"/>
                  </a:solidFill>
                  <a:latin typeface="HY견고딕" panose="02030600000101010101" pitchFamily="18" charset="-127"/>
                  <a:ea typeface="HY견고딕" panose="02030600000101010101" pitchFamily="18" charset="-127"/>
                  <a:hlinkClick r:id="rId4"/>
                </a:rPr>
                <a:t>www.buykorea.org</a:t>
              </a:r>
              <a:r>
                <a:rPr lang="en-US" altLang="ko-KR" sz="1600" dirty="0" smtClean="0">
                  <a:solidFill>
                    <a:srgbClr val="002060"/>
                  </a:solidFill>
                  <a:latin typeface="HY견고딕" panose="02030600000101010101" pitchFamily="18" charset="-127"/>
                  <a:ea typeface="HY견고딕" panose="02030600000101010101" pitchFamily="18" charset="-127"/>
                </a:rPr>
                <a:t> </a:t>
              </a:r>
              <a:r>
                <a:rPr lang="ko-KR" altLang="en-US" sz="1600" dirty="0" smtClean="0">
                  <a:solidFill>
                    <a:srgbClr val="002060"/>
                  </a:solidFill>
                  <a:latin typeface="HY견고딕" panose="02030600000101010101" pitchFamily="18" charset="-127"/>
                  <a:ea typeface="HY견고딕" panose="02030600000101010101" pitchFamily="18" charset="-127"/>
                </a:rPr>
                <a:t>접속 후 기업회원으로 로그인</a:t>
              </a:r>
              <a:endParaRPr lang="en-US" altLang="ko-KR" sz="1600" dirty="0" smtClean="0">
                <a:solidFill>
                  <a:srgbClr val="002060"/>
                </a:solidFill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</p:txBody>
        </p:sp>
        <p:sp>
          <p:nvSpPr>
            <p:cNvPr id="17" name="직사각형 16"/>
            <p:cNvSpPr/>
            <p:nvPr/>
          </p:nvSpPr>
          <p:spPr>
            <a:xfrm>
              <a:off x="3286904" y="1276380"/>
              <a:ext cx="2520280" cy="1224136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scene3d>
              <a:camera prst="orthographicFront"/>
              <a:lightRig rig="threePt" dir="t"/>
            </a:scene3d>
            <a:sp3d extrusionH="101600">
              <a:bevelT w="254000" h="139700"/>
              <a:bevelB w="209550" h="139700"/>
              <a:extrusionClr>
                <a:schemeClr val="bg1">
                  <a:lumMod val="85000"/>
                </a:schemeClr>
              </a:extrusionClr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ko-KR" sz="1600" dirty="0">
                  <a:solidFill>
                    <a:srgbClr val="002060"/>
                  </a:solidFill>
                  <a:latin typeface="HY견고딕" panose="02030600000101010101" pitchFamily="18" charset="-127"/>
                  <a:ea typeface="HY견고딕" panose="02030600000101010101" pitchFamily="18" charset="-127"/>
                </a:rPr>
                <a:t>2</a:t>
              </a:r>
              <a:r>
                <a:rPr lang="en-US" altLang="ko-KR" sz="1600" dirty="0" smtClean="0">
                  <a:solidFill>
                    <a:srgbClr val="002060"/>
                  </a:solidFill>
                  <a:latin typeface="HY견고딕" panose="02030600000101010101" pitchFamily="18" charset="-127"/>
                  <a:ea typeface="HY견고딕" panose="02030600000101010101" pitchFamily="18" charset="-127"/>
                </a:rPr>
                <a:t>. </a:t>
              </a:r>
              <a:r>
                <a:rPr lang="ko-KR" altLang="en-US" sz="1600" dirty="0" smtClean="0">
                  <a:solidFill>
                    <a:srgbClr val="002060"/>
                  </a:solidFill>
                  <a:latin typeface="HY견고딕" panose="02030600000101010101" pitchFamily="18" charset="-127"/>
                  <a:ea typeface="HY견고딕" panose="02030600000101010101" pitchFamily="18" charset="-127"/>
                </a:rPr>
                <a:t>사업신청 페이지</a:t>
              </a:r>
              <a:r>
                <a:rPr lang="en-US" altLang="ko-KR" sz="1600" dirty="0">
                  <a:solidFill>
                    <a:srgbClr val="002060"/>
                  </a:solidFill>
                  <a:latin typeface="HY견고딕" panose="02030600000101010101" pitchFamily="18" charset="-127"/>
                  <a:ea typeface="HY견고딕" panose="02030600000101010101" pitchFamily="18" charset="-127"/>
                </a:rPr>
                <a:t>(http://bitly.kr/j02MX) </a:t>
              </a:r>
              <a:r>
                <a:rPr lang="ko-KR" altLang="en-US" sz="1600" dirty="0" smtClean="0">
                  <a:solidFill>
                    <a:srgbClr val="002060"/>
                  </a:solidFill>
                  <a:latin typeface="HY견고딕" panose="02030600000101010101" pitchFamily="18" charset="-127"/>
                  <a:ea typeface="HY견고딕" panose="02030600000101010101" pitchFamily="18" charset="-127"/>
                </a:rPr>
                <a:t>접속</a:t>
              </a:r>
              <a:endParaRPr lang="en-US" altLang="ko-KR" sz="1600" dirty="0" smtClean="0">
                <a:solidFill>
                  <a:srgbClr val="002060"/>
                </a:solidFill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</p:txBody>
        </p:sp>
        <p:sp>
          <p:nvSpPr>
            <p:cNvPr id="19" name="직사각형 18"/>
            <p:cNvSpPr/>
            <p:nvPr/>
          </p:nvSpPr>
          <p:spPr>
            <a:xfrm>
              <a:off x="6318096" y="1276380"/>
              <a:ext cx="2692980" cy="1224136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scene3d>
              <a:camera prst="orthographicFront"/>
              <a:lightRig rig="threePt" dir="t"/>
            </a:scene3d>
            <a:sp3d extrusionH="101600">
              <a:bevelT w="254000" h="139700"/>
              <a:bevelB w="209550" h="139700"/>
              <a:extrusionClr>
                <a:schemeClr val="bg1">
                  <a:lumMod val="85000"/>
                </a:schemeClr>
              </a:extrusionClr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ko-KR" sz="1600" dirty="0">
                  <a:solidFill>
                    <a:srgbClr val="002060"/>
                  </a:solidFill>
                  <a:latin typeface="HY견고딕" panose="02030600000101010101" pitchFamily="18" charset="-127"/>
                  <a:ea typeface="HY견고딕" panose="02030600000101010101" pitchFamily="18" charset="-127"/>
                </a:rPr>
                <a:t>3. </a:t>
              </a:r>
              <a:r>
                <a:rPr lang="ko-KR" altLang="en-US" sz="1600" dirty="0" smtClean="0">
                  <a:solidFill>
                    <a:srgbClr val="002060"/>
                  </a:solidFill>
                  <a:latin typeface="HY견고딕" panose="02030600000101010101" pitchFamily="18" charset="-127"/>
                  <a:ea typeface="HY견고딕" panose="02030600000101010101" pitchFamily="18" charset="-127"/>
                </a:rPr>
                <a:t>사업신청 페이지 중간부분 </a:t>
              </a:r>
              <a:r>
                <a:rPr lang="en-US" altLang="ko-KR" sz="1600" dirty="0" smtClean="0">
                  <a:solidFill>
                    <a:srgbClr val="002060"/>
                  </a:solidFill>
                  <a:latin typeface="HY견고딕" panose="02030600000101010101" pitchFamily="18" charset="-127"/>
                  <a:ea typeface="HY견고딕" panose="02030600000101010101" pitchFamily="18" charset="-127"/>
                </a:rPr>
                <a:t>                </a:t>
              </a:r>
              <a:r>
                <a:rPr lang="ko-KR" altLang="en-US" sz="1600" dirty="0" smtClean="0">
                  <a:solidFill>
                    <a:srgbClr val="002060"/>
                  </a:solidFill>
                  <a:latin typeface="HY견고딕" panose="02030600000101010101" pitchFamily="18" charset="-127"/>
                  <a:ea typeface="HY견고딕" panose="02030600000101010101" pitchFamily="18" charset="-127"/>
                </a:rPr>
                <a:t>클릭</a:t>
              </a:r>
              <a:endParaRPr lang="en-US" altLang="ko-KR" sz="1600" dirty="0">
                <a:solidFill>
                  <a:srgbClr val="002060"/>
                </a:solidFill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</p:txBody>
        </p:sp>
        <p:sp>
          <p:nvSpPr>
            <p:cNvPr id="20" name="직사각형 19"/>
            <p:cNvSpPr/>
            <p:nvPr/>
          </p:nvSpPr>
          <p:spPr>
            <a:xfrm>
              <a:off x="6318096" y="3201697"/>
              <a:ext cx="2692980" cy="1224136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scene3d>
              <a:camera prst="orthographicFront"/>
              <a:lightRig rig="threePt" dir="t"/>
            </a:scene3d>
            <a:sp3d extrusionH="101600">
              <a:bevelT w="254000" h="139700"/>
              <a:bevelB w="209550" h="139700"/>
              <a:extrusionClr>
                <a:schemeClr val="bg1">
                  <a:lumMod val="85000"/>
                </a:schemeClr>
              </a:extrusionClr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ko-KR" sz="1600" dirty="0" smtClean="0">
                  <a:solidFill>
                    <a:srgbClr val="002060"/>
                  </a:solidFill>
                  <a:latin typeface="HY견고딕" panose="02030600000101010101" pitchFamily="18" charset="-127"/>
                  <a:ea typeface="HY견고딕" panose="02030600000101010101" pitchFamily="18" charset="-127"/>
                </a:rPr>
                <a:t>4. Korea Service Market 2019 </a:t>
              </a:r>
              <a:r>
                <a:rPr lang="ko-KR" altLang="en-US" sz="1600" dirty="0" smtClean="0">
                  <a:solidFill>
                    <a:srgbClr val="002060"/>
                  </a:solidFill>
                  <a:latin typeface="HY견고딕" panose="02030600000101010101" pitchFamily="18" charset="-127"/>
                  <a:ea typeface="HY견고딕" panose="02030600000101010101" pitchFamily="18" charset="-127"/>
                </a:rPr>
                <a:t>사업개요 화면에서 </a:t>
              </a:r>
              <a:r>
                <a:rPr lang="en-US" altLang="ko-KR" sz="1600" dirty="0" smtClean="0">
                  <a:solidFill>
                    <a:srgbClr val="002060"/>
                  </a:solidFill>
                  <a:latin typeface="HY견고딕" panose="02030600000101010101" pitchFamily="18" charset="-127"/>
                  <a:ea typeface="HY견고딕" panose="02030600000101010101" pitchFamily="18" charset="-127"/>
                </a:rPr>
                <a:t>‘</a:t>
              </a:r>
              <a:r>
                <a:rPr lang="ko-KR" altLang="en-US" sz="1600" dirty="0" smtClean="0">
                  <a:solidFill>
                    <a:srgbClr val="002060"/>
                  </a:solidFill>
                  <a:latin typeface="HY견고딕" panose="02030600000101010101" pitchFamily="18" charset="-127"/>
                  <a:ea typeface="HY견고딕" panose="02030600000101010101" pitchFamily="18" charset="-127"/>
                </a:rPr>
                <a:t>사업신청서</a:t>
              </a:r>
              <a:r>
                <a:rPr lang="en-US" altLang="ko-KR" sz="1600" dirty="0" smtClean="0">
                  <a:solidFill>
                    <a:srgbClr val="002060"/>
                  </a:solidFill>
                  <a:latin typeface="HY견고딕" panose="02030600000101010101" pitchFamily="18" charset="-127"/>
                  <a:ea typeface="HY견고딕" panose="02030600000101010101" pitchFamily="18" charset="-127"/>
                </a:rPr>
                <a:t>’</a:t>
              </a:r>
              <a:r>
                <a:rPr lang="ko-KR" altLang="en-US" sz="1600" dirty="0" smtClean="0">
                  <a:solidFill>
                    <a:srgbClr val="002060"/>
                  </a:solidFill>
                  <a:latin typeface="HY견고딕" panose="02030600000101010101" pitchFamily="18" charset="-127"/>
                  <a:ea typeface="HY견고딕" panose="02030600000101010101" pitchFamily="18" charset="-127"/>
                </a:rPr>
                <a:t>파일 다운로드 </a:t>
              </a:r>
              <a:endParaRPr lang="en-US" altLang="ko-KR" sz="1600" dirty="0">
                <a:solidFill>
                  <a:srgbClr val="FF0000"/>
                </a:solidFill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</p:txBody>
        </p:sp>
        <p:sp>
          <p:nvSpPr>
            <p:cNvPr id="22" name="직사각형 21"/>
            <p:cNvSpPr/>
            <p:nvPr/>
          </p:nvSpPr>
          <p:spPr>
            <a:xfrm>
              <a:off x="3303015" y="3231082"/>
              <a:ext cx="2520280" cy="1224136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scene3d>
              <a:camera prst="orthographicFront"/>
              <a:lightRig rig="threePt" dir="t"/>
            </a:scene3d>
            <a:sp3d extrusionH="101600">
              <a:bevelT w="254000" h="139700"/>
              <a:bevelB w="209550" h="139700"/>
              <a:extrusionClr>
                <a:schemeClr val="bg1">
                  <a:lumMod val="85000"/>
                </a:schemeClr>
              </a:extrusionClr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ko-KR" sz="1600" dirty="0" smtClean="0">
                  <a:solidFill>
                    <a:srgbClr val="002060"/>
                  </a:solidFill>
                  <a:latin typeface="HY견고딕" panose="02030600000101010101" pitchFamily="18" charset="-127"/>
                  <a:ea typeface="HY견고딕" panose="02030600000101010101" pitchFamily="18" charset="-127"/>
                </a:rPr>
                <a:t>5. </a:t>
              </a:r>
              <a:r>
                <a:rPr lang="ko-KR" altLang="en-US" sz="1600" dirty="0" smtClean="0">
                  <a:solidFill>
                    <a:srgbClr val="002060"/>
                  </a:solidFill>
                  <a:latin typeface="HY견고딕" panose="02030600000101010101" pitchFamily="18" charset="-127"/>
                  <a:ea typeface="HY견고딕" panose="02030600000101010101" pitchFamily="18" charset="-127"/>
                </a:rPr>
                <a:t>사업신청 페이지 하단</a:t>
              </a:r>
              <a:endParaRPr lang="en-US" altLang="ko-KR" sz="1600" dirty="0" smtClean="0">
                <a:solidFill>
                  <a:srgbClr val="002060"/>
                </a:solidFill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  <a:p>
              <a:pPr algn="ctr"/>
              <a:r>
                <a:rPr lang="ko-KR" altLang="en-US" sz="1600" dirty="0" smtClean="0">
                  <a:solidFill>
                    <a:srgbClr val="002060"/>
                  </a:solidFill>
                  <a:latin typeface="HY견고딕" panose="02030600000101010101" pitchFamily="18" charset="-127"/>
                  <a:ea typeface="HY견고딕" panose="02030600000101010101" pitchFamily="18" charset="-127"/>
                </a:rPr>
                <a:t>          </a:t>
              </a:r>
              <a:endParaRPr lang="en-US" altLang="ko-KR" sz="1600" dirty="0" smtClean="0">
                <a:solidFill>
                  <a:srgbClr val="002060"/>
                </a:solidFill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  <a:p>
              <a:pPr algn="ctr"/>
              <a:endParaRPr lang="en-US" altLang="ko-KR" sz="1600" dirty="0" smtClean="0">
                <a:solidFill>
                  <a:srgbClr val="002060"/>
                </a:solidFill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  <a:p>
              <a:pPr algn="ctr"/>
              <a:r>
                <a:rPr lang="ko-KR" altLang="en-US" sz="1600" dirty="0" smtClean="0">
                  <a:solidFill>
                    <a:srgbClr val="002060"/>
                  </a:solidFill>
                  <a:latin typeface="HY견고딕" panose="02030600000101010101" pitchFamily="18" charset="-127"/>
                  <a:ea typeface="HY견고딕" panose="02030600000101010101" pitchFamily="18" charset="-127"/>
                </a:rPr>
                <a:t>  클릭</a:t>
              </a:r>
              <a:endParaRPr lang="en-US" altLang="ko-KR" sz="1600" dirty="0">
                <a:solidFill>
                  <a:srgbClr val="002060"/>
                </a:solidFill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</p:txBody>
        </p:sp>
        <p:sp>
          <p:nvSpPr>
            <p:cNvPr id="13" name="오른쪽 화살표 12"/>
            <p:cNvSpPr/>
            <p:nvPr/>
          </p:nvSpPr>
          <p:spPr>
            <a:xfrm>
              <a:off x="2908196" y="1644040"/>
              <a:ext cx="246504" cy="411404"/>
            </a:xfrm>
            <a:prstGeom prst="rightArrow">
              <a:avLst/>
            </a:prstGeom>
            <a:gradFill>
              <a:gsLst>
                <a:gs pos="0">
                  <a:srgbClr val="FFFFFF"/>
                </a:gs>
                <a:gs pos="7001">
                  <a:srgbClr val="E6E6E6"/>
                </a:gs>
                <a:gs pos="15000">
                  <a:srgbClr val="7D8496"/>
                </a:gs>
                <a:gs pos="57000">
                  <a:schemeClr val="bg1">
                    <a:alpha val="99000"/>
                  </a:schemeClr>
                </a:gs>
                <a:gs pos="76000">
                  <a:srgbClr val="7D8496"/>
                </a:gs>
                <a:gs pos="100000">
                  <a:srgbClr val="E6E6E6"/>
                </a:gs>
              </a:gsLst>
              <a:lin ang="5400000" scaled="0"/>
            </a:gradFill>
            <a:ln>
              <a:noFill/>
            </a:ln>
            <a:scene3d>
              <a:camera prst="orthographicFront"/>
              <a:lightRig rig="threePt" dir="t"/>
            </a:scene3d>
            <a:sp3d extrusionH="139700">
              <a:bevelT w="228600" h="203200"/>
              <a:bevelB w="203200" h="158750"/>
              <a:extrusionClr>
                <a:schemeClr val="bg1">
                  <a:lumMod val="75000"/>
                </a:schemeClr>
              </a:extrusionClr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23" name="오른쪽 화살표 22"/>
            <p:cNvSpPr/>
            <p:nvPr/>
          </p:nvSpPr>
          <p:spPr>
            <a:xfrm>
              <a:off x="5909672" y="1647468"/>
              <a:ext cx="246504" cy="411404"/>
            </a:xfrm>
            <a:prstGeom prst="rightArrow">
              <a:avLst/>
            </a:prstGeom>
            <a:gradFill>
              <a:gsLst>
                <a:gs pos="0">
                  <a:srgbClr val="FFFFFF"/>
                </a:gs>
                <a:gs pos="7001">
                  <a:srgbClr val="E6E6E6"/>
                </a:gs>
                <a:gs pos="15000">
                  <a:srgbClr val="7D8496"/>
                </a:gs>
                <a:gs pos="57000">
                  <a:schemeClr val="bg1">
                    <a:alpha val="99000"/>
                  </a:schemeClr>
                </a:gs>
                <a:gs pos="76000">
                  <a:srgbClr val="7D8496"/>
                </a:gs>
                <a:gs pos="100000">
                  <a:srgbClr val="E6E6E6"/>
                </a:gs>
              </a:gsLst>
              <a:lin ang="5400000" scaled="0"/>
            </a:gradFill>
            <a:ln>
              <a:noFill/>
            </a:ln>
            <a:scene3d>
              <a:camera prst="orthographicFront"/>
              <a:lightRig rig="threePt" dir="t"/>
            </a:scene3d>
            <a:sp3d extrusionH="139700">
              <a:bevelT w="228600" h="203200"/>
              <a:bevelB w="203200" h="158750"/>
              <a:extrusionClr>
                <a:schemeClr val="bg1">
                  <a:lumMod val="75000"/>
                </a:schemeClr>
              </a:extrusionClr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26" name="오른쪽 화살표 25"/>
            <p:cNvSpPr/>
            <p:nvPr/>
          </p:nvSpPr>
          <p:spPr>
            <a:xfrm rot="5400000">
              <a:off x="7531654" y="2716246"/>
              <a:ext cx="337675" cy="367752"/>
            </a:xfrm>
            <a:prstGeom prst="rightArrow">
              <a:avLst/>
            </a:prstGeom>
            <a:gradFill>
              <a:gsLst>
                <a:gs pos="0">
                  <a:srgbClr val="FFFFFF"/>
                </a:gs>
                <a:gs pos="7001">
                  <a:srgbClr val="E6E6E6"/>
                </a:gs>
                <a:gs pos="15000">
                  <a:srgbClr val="7D8496"/>
                </a:gs>
                <a:gs pos="57000">
                  <a:schemeClr val="bg1">
                    <a:alpha val="99000"/>
                  </a:schemeClr>
                </a:gs>
                <a:gs pos="76000">
                  <a:srgbClr val="7D8496"/>
                </a:gs>
                <a:gs pos="100000">
                  <a:srgbClr val="E6E6E6"/>
                </a:gs>
              </a:gsLst>
              <a:lin ang="5400000" scaled="0"/>
            </a:gradFill>
            <a:ln>
              <a:noFill/>
            </a:ln>
            <a:scene3d>
              <a:camera prst="orthographicFront"/>
              <a:lightRig rig="threePt" dir="t"/>
            </a:scene3d>
            <a:sp3d extrusionH="139700">
              <a:bevelT w="228600" h="203200"/>
              <a:bevelB w="203200" h="158750"/>
              <a:extrusionClr>
                <a:schemeClr val="bg1">
                  <a:lumMod val="75000"/>
                </a:schemeClr>
              </a:extrusionClr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21" name="직사각형 20"/>
            <p:cNvSpPr/>
            <p:nvPr/>
          </p:nvSpPr>
          <p:spPr>
            <a:xfrm>
              <a:off x="175320" y="3259657"/>
              <a:ext cx="2613436" cy="1224136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scene3d>
              <a:camera prst="orthographicFront"/>
              <a:lightRig rig="threePt" dir="t"/>
            </a:scene3d>
            <a:sp3d extrusionH="101600">
              <a:bevelT w="254000" h="139700"/>
              <a:bevelB w="209550" h="139700"/>
              <a:extrusionClr>
                <a:schemeClr val="bg1">
                  <a:lumMod val="85000"/>
                </a:schemeClr>
              </a:extrusionClr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ko-KR" sz="1600" dirty="0" smtClean="0">
                  <a:solidFill>
                    <a:srgbClr val="002060"/>
                  </a:solidFill>
                  <a:latin typeface="HY견고딕" panose="02030600000101010101" pitchFamily="18" charset="-127"/>
                  <a:ea typeface="HY견고딕" panose="02030600000101010101" pitchFamily="18" charset="-127"/>
                </a:rPr>
                <a:t>6. </a:t>
              </a:r>
              <a:r>
                <a:rPr lang="ko-KR" altLang="en-US" sz="1600" dirty="0" smtClean="0">
                  <a:solidFill>
                    <a:srgbClr val="002060"/>
                  </a:solidFill>
                  <a:latin typeface="HY견고딕" panose="02030600000101010101" pitchFamily="18" charset="-127"/>
                  <a:ea typeface="HY견고딕" panose="02030600000101010101" pitchFamily="18" charset="-127"/>
                </a:rPr>
                <a:t>사업신청서 작성 후     </a:t>
              </a:r>
              <a:endParaRPr lang="en-US" altLang="ko-KR" sz="1600" dirty="0" smtClean="0">
                <a:solidFill>
                  <a:srgbClr val="002060"/>
                </a:solidFill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  <a:p>
              <a:pPr algn="ctr"/>
              <a:r>
                <a:rPr lang="ko-KR" altLang="en-US" sz="1600" dirty="0" smtClean="0">
                  <a:solidFill>
                    <a:srgbClr val="002060"/>
                  </a:solidFill>
                  <a:latin typeface="HY견고딕" panose="02030600000101010101" pitchFamily="18" charset="-127"/>
                  <a:ea typeface="HY견고딕" panose="02030600000101010101" pitchFamily="18" charset="-127"/>
                </a:rPr>
                <a:t>              클릭</a:t>
              </a:r>
              <a:endParaRPr lang="en-US" altLang="ko-KR" sz="1100" dirty="0">
                <a:solidFill>
                  <a:srgbClr val="FF0000"/>
                </a:solidFill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</p:txBody>
        </p:sp>
        <p:sp>
          <p:nvSpPr>
            <p:cNvPr id="24" name="오른쪽 화살표 23"/>
            <p:cNvSpPr/>
            <p:nvPr/>
          </p:nvSpPr>
          <p:spPr>
            <a:xfrm flipH="1">
              <a:off x="5909672" y="3645024"/>
              <a:ext cx="246504" cy="429921"/>
            </a:xfrm>
            <a:prstGeom prst="rightArrow">
              <a:avLst/>
            </a:prstGeom>
            <a:gradFill>
              <a:gsLst>
                <a:gs pos="0">
                  <a:srgbClr val="FFFFFF"/>
                </a:gs>
                <a:gs pos="7001">
                  <a:srgbClr val="E6E6E6"/>
                </a:gs>
                <a:gs pos="15000">
                  <a:srgbClr val="7D8496"/>
                </a:gs>
                <a:gs pos="57000">
                  <a:schemeClr val="bg1">
                    <a:alpha val="99000"/>
                  </a:schemeClr>
                </a:gs>
                <a:gs pos="76000">
                  <a:srgbClr val="7D8496"/>
                </a:gs>
                <a:gs pos="100000">
                  <a:srgbClr val="E6E6E6"/>
                </a:gs>
              </a:gsLst>
              <a:lin ang="5400000" scaled="0"/>
            </a:gradFill>
            <a:ln>
              <a:noFill/>
            </a:ln>
            <a:scene3d>
              <a:camera prst="orthographicFront"/>
              <a:lightRig rig="threePt" dir="t"/>
            </a:scene3d>
            <a:sp3d extrusionH="139700">
              <a:bevelT w="228600" h="203200"/>
              <a:bevelB w="203200" h="158750"/>
              <a:extrusionClr>
                <a:schemeClr val="bg1">
                  <a:lumMod val="75000"/>
                </a:schemeClr>
              </a:extrusionClr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25" name="오른쪽 화살표 24"/>
            <p:cNvSpPr/>
            <p:nvPr/>
          </p:nvSpPr>
          <p:spPr>
            <a:xfrm flipH="1">
              <a:off x="2908196" y="3628189"/>
              <a:ext cx="246504" cy="429921"/>
            </a:xfrm>
            <a:prstGeom prst="rightArrow">
              <a:avLst/>
            </a:prstGeom>
            <a:gradFill>
              <a:gsLst>
                <a:gs pos="0">
                  <a:srgbClr val="FFFFFF"/>
                </a:gs>
                <a:gs pos="7001">
                  <a:srgbClr val="E6E6E6"/>
                </a:gs>
                <a:gs pos="15000">
                  <a:srgbClr val="7D8496"/>
                </a:gs>
                <a:gs pos="57000">
                  <a:schemeClr val="bg1">
                    <a:alpha val="99000"/>
                  </a:schemeClr>
                </a:gs>
                <a:gs pos="76000">
                  <a:srgbClr val="7D8496"/>
                </a:gs>
                <a:gs pos="100000">
                  <a:srgbClr val="E6E6E6"/>
                </a:gs>
              </a:gsLst>
              <a:lin ang="5400000" scaled="0"/>
            </a:gradFill>
            <a:ln>
              <a:noFill/>
            </a:ln>
            <a:scene3d>
              <a:camera prst="orthographicFront"/>
              <a:lightRig rig="threePt" dir="t"/>
            </a:scene3d>
            <a:sp3d extrusionH="139700">
              <a:bevelT w="228600" h="203200"/>
              <a:bevelB w="203200" h="158750"/>
              <a:extrusionClr>
                <a:schemeClr val="bg1">
                  <a:lumMod val="75000"/>
                </a:schemeClr>
              </a:extrusionClr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pic>
        <p:nvPicPr>
          <p:cNvPr id="7" name="그림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68235" y="4174695"/>
            <a:ext cx="2114550" cy="409575"/>
          </a:xfrm>
          <a:prstGeom prst="rect">
            <a:avLst/>
          </a:prstGeom>
        </p:spPr>
      </p:pic>
      <p:pic>
        <p:nvPicPr>
          <p:cNvPr id="8" name="그림 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0126" y="4413171"/>
            <a:ext cx="1066800" cy="247650"/>
          </a:xfrm>
          <a:prstGeom prst="rect">
            <a:avLst/>
          </a:prstGeom>
        </p:spPr>
      </p:pic>
      <p:pic>
        <p:nvPicPr>
          <p:cNvPr id="9" name="그림 8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88946" y="2397153"/>
            <a:ext cx="695422" cy="3429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926846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대각선 방향의 모서리가 잘린 사각형 6"/>
          <p:cNvSpPr/>
          <p:nvPr/>
        </p:nvSpPr>
        <p:spPr>
          <a:xfrm>
            <a:off x="212" y="-201"/>
            <a:ext cx="9143788" cy="836914"/>
          </a:xfrm>
          <a:prstGeom prst="snip2Diag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2800" dirty="0" smtClean="0">
                <a:solidFill>
                  <a:prstClr val="white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 </a:t>
            </a:r>
            <a:r>
              <a:rPr lang="en-US" altLang="ko-KR" sz="2800" dirty="0" smtClean="0">
                <a:solidFill>
                  <a:prstClr val="white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1~2. buy KOREA </a:t>
            </a:r>
            <a:r>
              <a:rPr lang="ko-KR" altLang="en-US" sz="2800" dirty="0" smtClean="0">
                <a:solidFill>
                  <a:prstClr val="white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사이트 접속</a:t>
            </a:r>
            <a:r>
              <a:rPr lang="en-US" altLang="ko-KR" sz="2800" dirty="0" smtClean="0">
                <a:solidFill>
                  <a:prstClr val="white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</a:t>
            </a:r>
            <a:r>
              <a:rPr lang="en-US" altLang="ko-KR" sz="2000" dirty="0" smtClean="0">
                <a:solidFill>
                  <a:prstClr val="white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</a:t>
            </a:r>
          </a:p>
        </p:txBody>
      </p:sp>
      <p:sp>
        <p:nvSpPr>
          <p:cNvPr id="11" name="직사각형 10"/>
          <p:cNvSpPr/>
          <p:nvPr/>
        </p:nvSpPr>
        <p:spPr>
          <a:xfrm>
            <a:off x="755576" y="4869160"/>
            <a:ext cx="788179" cy="288031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3" name="모서리가 둥근 직사각형 22"/>
          <p:cNvSpPr/>
          <p:nvPr/>
        </p:nvSpPr>
        <p:spPr>
          <a:xfrm>
            <a:off x="5414664" y="2528900"/>
            <a:ext cx="3114817" cy="1522700"/>
          </a:xfrm>
          <a:prstGeom prst="roundRect">
            <a:avLst>
              <a:gd name="adj" fmla="val 10734"/>
            </a:avLst>
          </a:prstGeom>
          <a:solidFill>
            <a:schemeClr val="bg1"/>
          </a:solidFill>
          <a:ln w="28575">
            <a:solidFill>
              <a:schemeClr val="accent1">
                <a:lumMod val="75000"/>
              </a:schemeClr>
            </a:solidFill>
            <a:round/>
            <a:headEnd/>
            <a:tailEnd/>
          </a:ln>
          <a:effectLst/>
        </p:spPr>
        <p:txBody>
          <a:bodyPr wrap="square" lIns="72000" tIns="72000" rIns="36000" bIns="36000" anchor="t" anchorCtr="0"/>
          <a:lstStyle/>
          <a:p>
            <a:pPr>
              <a:lnSpc>
                <a:spcPct val="150000"/>
              </a:lnSpc>
            </a:pPr>
            <a:endParaRPr lang="en-US" altLang="ko-KR" sz="1200" b="1" spc="-150" dirty="0" smtClean="0">
              <a:latin typeface="+mj-ea"/>
              <a:ea typeface="+mj-ea"/>
            </a:endParaRPr>
          </a:p>
          <a:p>
            <a:pPr marL="228600" indent="-228600">
              <a:lnSpc>
                <a:spcPct val="150000"/>
              </a:lnSpc>
              <a:buAutoNum type="arabicPeriod"/>
            </a:pPr>
            <a:r>
              <a:rPr lang="en-US" altLang="ko-KR" sz="1200" b="1" dirty="0" smtClean="0">
                <a:latin typeface="+mj-ea"/>
                <a:ea typeface="+mj-ea"/>
                <a:hlinkClick r:id="rId3"/>
              </a:rPr>
              <a:t>http://www.buykorea.org</a:t>
            </a:r>
            <a:r>
              <a:rPr lang="ko-KR" altLang="en-US" sz="1200" b="1" spc="-150" dirty="0" smtClean="0">
                <a:latin typeface="+mj-ea"/>
                <a:ea typeface="+mj-ea"/>
              </a:rPr>
              <a:t>접속</a:t>
            </a:r>
            <a:r>
              <a:rPr lang="en-US" altLang="ko-KR" sz="1200" b="1" spc="-150" dirty="0" smtClean="0">
                <a:latin typeface="+mj-ea"/>
                <a:ea typeface="+mj-ea"/>
              </a:rPr>
              <a:t>, </a:t>
            </a:r>
            <a:r>
              <a:rPr lang="ko-KR" altLang="en-US" sz="1200" b="1" spc="-150" dirty="0" smtClean="0">
                <a:latin typeface="+mj-ea"/>
                <a:ea typeface="+mj-ea"/>
              </a:rPr>
              <a:t>로그인</a:t>
            </a:r>
            <a:endParaRPr lang="en-US" altLang="ko-KR" sz="1200" b="1" spc="-150" dirty="0" smtClean="0">
              <a:latin typeface="+mj-ea"/>
              <a:ea typeface="+mj-ea"/>
            </a:endParaRPr>
          </a:p>
          <a:p>
            <a:pPr>
              <a:lnSpc>
                <a:spcPct val="150000"/>
              </a:lnSpc>
            </a:pPr>
            <a:r>
              <a:rPr lang="ko-KR" altLang="en-US" sz="1200" b="1" spc="-150" dirty="0" smtClean="0">
                <a:latin typeface="+mj-ea"/>
                <a:ea typeface="+mj-ea"/>
              </a:rPr>
              <a:t> </a:t>
            </a:r>
            <a:endParaRPr lang="en-US" altLang="ko-KR" sz="1200" b="1" spc="-150" dirty="0" smtClean="0">
              <a:latin typeface="+mj-ea"/>
              <a:ea typeface="+mj-ea"/>
            </a:endParaRPr>
          </a:p>
          <a:p>
            <a:pPr>
              <a:lnSpc>
                <a:spcPct val="150000"/>
              </a:lnSpc>
            </a:pPr>
            <a:r>
              <a:rPr lang="en-US" altLang="ko-KR" sz="1200" b="1" spc="-150" dirty="0" smtClean="0">
                <a:latin typeface="+mj-ea"/>
                <a:ea typeface="+mj-ea"/>
              </a:rPr>
              <a:t>2.   </a:t>
            </a:r>
            <a:r>
              <a:rPr lang="ko-KR" altLang="en-US" sz="1200" b="1" spc="-150" dirty="0" smtClean="0">
                <a:latin typeface="+mj-ea"/>
                <a:ea typeface="+mj-ea"/>
              </a:rPr>
              <a:t>회원이 아닐 경우</a:t>
            </a:r>
            <a:r>
              <a:rPr lang="en-US" altLang="ko-KR" sz="1200" b="1" spc="-150" dirty="0" smtClean="0">
                <a:latin typeface="+mj-ea"/>
                <a:ea typeface="+mj-ea"/>
              </a:rPr>
              <a:t>, </a:t>
            </a:r>
            <a:br>
              <a:rPr lang="en-US" altLang="ko-KR" sz="1200" b="1" spc="-150" dirty="0" smtClean="0">
                <a:latin typeface="+mj-ea"/>
                <a:ea typeface="+mj-ea"/>
              </a:rPr>
            </a:br>
            <a:r>
              <a:rPr lang="en-US" altLang="ko-KR" sz="1200" b="1" spc="-150" dirty="0" smtClean="0">
                <a:latin typeface="+mj-ea"/>
                <a:ea typeface="+mj-ea"/>
              </a:rPr>
              <a:t>     </a:t>
            </a:r>
            <a:r>
              <a:rPr lang="ko-KR" altLang="en-US" sz="1200" b="1" spc="-150" dirty="0" smtClean="0">
                <a:latin typeface="+mj-ea"/>
                <a:ea typeface="+mj-ea"/>
              </a:rPr>
              <a:t>기업회원으로 회원가입</a:t>
            </a:r>
            <a:r>
              <a:rPr lang="en-US" altLang="ko-KR" sz="1200" b="1" spc="-150" dirty="0" smtClean="0">
                <a:latin typeface="+mj-ea"/>
                <a:ea typeface="+mj-ea"/>
              </a:rPr>
              <a:t>-&gt;Korean Seller</a:t>
            </a:r>
            <a:r>
              <a:rPr lang="ko-KR" altLang="en-US" sz="1200" b="1" spc="-150" dirty="0" smtClean="0">
                <a:latin typeface="+mj-ea"/>
                <a:ea typeface="+mj-ea"/>
              </a:rPr>
              <a:t>로 등록</a:t>
            </a:r>
            <a:endParaRPr lang="en-US" altLang="ko-KR" sz="1200" b="1" spc="-150" dirty="0" smtClean="0">
              <a:latin typeface="+mj-ea"/>
              <a:ea typeface="+mj-ea"/>
            </a:endParaRPr>
          </a:p>
        </p:txBody>
      </p:sp>
      <p:pic>
        <p:nvPicPr>
          <p:cNvPr id="3" name="그림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6314" y="1052736"/>
            <a:ext cx="4817115" cy="2952328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pic>
        <p:nvPicPr>
          <p:cNvPr id="4" name="그림 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6314" y="4221087"/>
            <a:ext cx="4921750" cy="2434582"/>
          </a:xfrm>
          <a:prstGeom prst="rect">
            <a:avLst/>
          </a:prstGeom>
        </p:spPr>
      </p:pic>
      <p:pic>
        <p:nvPicPr>
          <p:cNvPr id="8" name="그림 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14664" y="4682294"/>
            <a:ext cx="2325688" cy="1627026"/>
          </a:xfrm>
          <a:prstGeom prst="rect">
            <a:avLst/>
          </a:prstGeom>
        </p:spPr>
      </p:pic>
      <p:sp>
        <p:nvSpPr>
          <p:cNvPr id="9" name="직사각형 8"/>
          <p:cNvSpPr/>
          <p:nvPr/>
        </p:nvSpPr>
        <p:spPr>
          <a:xfrm>
            <a:off x="1403648" y="5613458"/>
            <a:ext cx="648072" cy="191806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8045270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대각선 방향의 모서리가 잘린 사각형 6"/>
          <p:cNvSpPr/>
          <p:nvPr/>
        </p:nvSpPr>
        <p:spPr>
          <a:xfrm>
            <a:off x="212" y="-201"/>
            <a:ext cx="9143788" cy="836914"/>
          </a:xfrm>
          <a:prstGeom prst="snip2Diag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2800" dirty="0" smtClean="0">
                <a:solidFill>
                  <a:prstClr val="white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 </a:t>
            </a:r>
            <a:r>
              <a:rPr lang="en-US" altLang="ko-KR" sz="2800" dirty="0" smtClean="0">
                <a:solidFill>
                  <a:prstClr val="white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3~4. </a:t>
            </a:r>
            <a:r>
              <a:rPr lang="ko-KR" altLang="en-US" sz="2800" dirty="0" smtClean="0">
                <a:solidFill>
                  <a:prstClr val="white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사업 신청 페이지 이동 </a:t>
            </a:r>
            <a:endParaRPr lang="en-US" altLang="ko-KR" sz="2000" dirty="0">
              <a:solidFill>
                <a:prstClr val="white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23" name="모서리가 둥근 직사각형 22"/>
          <p:cNvSpPr/>
          <p:nvPr/>
        </p:nvSpPr>
        <p:spPr>
          <a:xfrm>
            <a:off x="5750895" y="2774468"/>
            <a:ext cx="3114817" cy="1522700"/>
          </a:xfrm>
          <a:prstGeom prst="roundRect">
            <a:avLst>
              <a:gd name="adj" fmla="val 10734"/>
            </a:avLst>
          </a:prstGeom>
          <a:solidFill>
            <a:schemeClr val="bg1"/>
          </a:solidFill>
          <a:ln w="28575">
            <a:solidFill>
              <a:schemeClr val="accent1">
                <a:lumMod val="75000"/>
              </a:schemeClr>
            </a:solidFill>
            <a:round/>
            <a:headEnd/>
            <a:tailEnd/>
          </a:ln>
          <a:effectLst/>
        </p:spPr>
        <p:txBody>
          <a:bodyPr wrap="square" lIns="72000" tIns="72000" rIns="36000" bIns="36000" anchor="ctr" anchorCtr="0"/>
          <a:lstStyle/>
          <a:p>
            <a:pPr marL="228600" indent="-228600">
              <a:lnSpc>
                <a:spcPct val="150000"/>
              </a:lnSpc>
              <a:buAutoNum type="arabicPeriod"/>
            </a:pPr>
            <a:r>
              <a:rPr lang="ko-KR" altLang="en-US" sz="1200" b="1" spc="-150" dirty="0" smtClean="0">
                <a:latin typeface="+mj-ea"/>
              </a:rPr>
              <a:t>사업신청 페이지</a:t>
            </a:r>
            <a:r>
              <a:rPr lang="en-US" altLang="ko-KR" sz="1200" b="1" spc="-150" dirty="0">
                <a:latin typeface="+mj-ea"/>
              </a:rPr>
              <a:t>(http://bitly.kr/j02MX) </a:t>
            </a:r>
            <a:r>
              <a:rPr lang="ko-KR" altLang="en-US" sz="1200" b="1" spc="-150" dirty="0" smtClean="0">
                <a:latin typeface="+mj-ea"/>
              </a:rPr>
              <a:t>접속</a:t>
            </a:r>
            <a:endParaRPr lang="en-US" altLang="ko-KR" sz="1200" b="1" spc="-150" dirty="0" smtClean="0">
              <a:latin typeface="+mj-ea"/>
            </a:endParaRPr>
          </a:p>
          <a:p>
            <a:pPr marL="228600" indent="-228600">
              <a:lnSpc>
                <a:spcPct val="150000"/>
              </a:lnSpc>
              <a:buAutoNum type="arabicPeriod"/>
            </a:pPr>
            <a:r>
              <a:rPr lang="ko-KR" altLang="en-US" sz="1200" b="1" spc="-150" dirty="0" smtClean="0">
                <a:latin typeface="+mj-ea"/>
              </a:rPr>
              <a:t>페이지 중간 부분                         클릭</a:t>
            </a:r>
            <a:endParaRPr lang="en-US" altLang="ko-KR" sz="1200" b="1" spc="-150" dirty="0">
              <a:latin typeface="+mj-ea"/>
            </a:endParaRPr>
          </a:p>
        </p:txBody>
      </p:sp>
      <p:pic>
        <p:nvPicPr>
          <p:cNvPr id="6" name="그림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36296" y="3545558"/>
            <a:ext cx="695422" cy="342948"/>
          </a:xfrm>
          <a:prstGeom prst="rect">
            <a:avLst/>
          </a:prstGeom>
        </p:spPr>
      </p:pic>
      <p:pic>
        <p:nvPicPr>
          <p:cNvPr id="2" name="그림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908719"/>
            <a:ext cx="5331358" cy="5733221"/>
          </a:xfrm>
          <a:prstGeom prst="rect">
            <a:avLst/>
          </a:prstGeom>
        </p:spPr>
      </p:pic>
      <p:sp>
        <p:nvSpPr>
          <p:cNvPr id="8" name="직사각형 7"/>
          <p:cNvSpPr/>
          <p:nvPr/>
        </p:nvSpPr>
        <p:spPr>
          <a:xfrm>
            <a:off x="2308760" y="4581128"/>
            <a:ext cx="576064" cy="292972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7445237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대각선 방향의 모서리가 잘린 사각형 3"/>
          <p:cNvSpPr/>
          <p:nvPr/>
        </p:nvSpPr>
        <p:spPr>
          <a:xfrm>
            <a:off x="0" y="-34462"/>
            <a:ext cx="9143788" cy="836914"/>
          </a:xfrm>
          <a:prstGeom prst="snip2Diag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2800" dirty="0" smtClean="0">
                <a:solidFill>
                  <a:prstClr val="white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 </a:t>
            </a:r>
            <a:r>
              <a:rPr lang="en-US" altLang="ko-KR" sz="2800" dirty="0">
                <a:solidFill>
                  <a:prstClr val="white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4</a:t>
            </a:r>
            <a:r>
              <a:rPr lang="en-US" altLang="ko-KR" sz="2800" dirty="0" smtClean="0">
                <a:solidFill>
                  <a:prstClr val="white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. </a:t>
            </a:r>
            <a:r>
              <a:rPr lang="ko-KR" altLang="en-US" sz="2800" dirty="0" smtClean="0">
                <a:solidFill>
                  <a:prstClr val="white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사업 참가 신청</a:t>
            </a:r>
            <a:endParaRPr lang="en-US" altLang="ko-KR" sz="2000" dirty="0">
              <a:solidFill>
                <a:prstClr val="white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8" name="모서리가 둥근 직사각형 7"/>
          <p:cNvSpPr/>
          <p:nvPr/>
        </p:nvSpPr>
        <p:spPr>
          <a:xfrm>
            <a:off x="5796136" y="3789040"/>
            <a:ext cx="3114817" cy="1522700"/>
          </a:xfrm>
          <a:prstGeom prst="roundRect">
            <a:avLst>
              <a:gd name="adj" fmla="val 10734"/>
            </a:avLst>
          </a:prstGeom>
          <a:solidFill>
            <a:schemeClr val="bg1"/>
          </a:solidFill>
          <a:ln w="28575">
            <a:solidFill>
              <a:schemeClr val="accent1">
                <a:lumMod val="75000"/>
              </a:schemeClr>
            </a:solidFill>
            <a:round/>
            <a:headEnd/>
            <a:tailEnd/>
          </a:ln>
          <a:effectLst/>
        </p:spPr>
        <p:txBody>
          <a:bodyPr wrap="square" lIns="72000" tIns="72000" rIns="36000" bIns="36000" anchor="t" anchorCtr="0"/>
          <a:lstStyle/>
          <a:p>
            <a:pPr>
              <a:lnSpc>
                <a:spcPct val="150000"/>
              </a:lnSpc>
            </a:pPr>
            <a:endParaRPr lang="en-US" altLang="ko-KR" sz="1200" b="1" spc="-150" dirty="0" smtClean="0">
              <a:latin typeface="+mj-ea"/>
              <a:ea typeface="+mj-ea"/>
            </a:endParaRPr>
          </a:p>
          <a:p>
            <a:pPr marL="228600" indent="-228600">
              <a:lnSpc>
                <a:spcPct val="150000"/>
              </a:lnSpc>
              <a:buAutoNum type="arabicPeriod"/>
            </a:pPr>
            <a:r>
              <a:rPr lang="ko-KR" altLang="en-US" sz="1200" b="1" spc="-150" dirty="0" smtClean="0">
                <a:latin typeface="+mj-ea"/>
                <a:ea typeface="+mj-ea"/>
              </a:rPr>
              <a:t>페이지 하단의 첨부파일 다운로드 후 </a:t>
            </a:r>
            <a:r>
              <a:rPr lang="ko-KR" altLang="en-US" sz="1200" b="1" spc="-150" dirty="0" err="1" smtClean="0">
                <a:latin typeface="+mj-ea"/>
                <a:ea typeface="+mj-ea"/>
              </a:rPr>
              <a:t>사업신청서</a:t>
            </a:r>
            <a:r>
              <a:rPr lang="en-US" altLang="ko-KR" sz="1200" b="1" spc="-150" dirty="0" smtClean="0">
                <a:latin typeface="+mj-ea"/>
                <a:ea typeface="+mj-ea"/>
              </a:rPr>
              <a:t>, </a:t>
            </a:r>
            <a:r>
              <a:rPr lang="ko-KR" altLang="en-US" sz="1200" b="1" spc="-150" dirty="0" smtClean="0">
                <a:latin typeface="+mj-ea"/>
                <a:ea typeface="+mj-ea"/>
              </a:rPr>
              <a:t>개인정보동의서  양식  작성  </a:t>
            </a:r>
            <a:endParaRPr lang="en-US" altLang="ko-KR" sz="1200" b="1" spc="-150" dirty="0" smtClean="0">
              <a:latin typeface="+mj-ea"/>
              <a:ea typeface="+mj-ea"/>
            </a:endParaRPr>
          </a:p>
        </p:txBody>
      </p:sp>
      <p:pic>
        <p:nvPicPr>
          <p:cNvPr id="3" name="내용 개체 틀 2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5" y="1022002"/>
            <a:ext cx="5616624" cy="4525963"/>
          </a:xfrm>
        </p:spPr>
      </p:pic>
      <p:sp>
        <p:nvSpPr>
          <p:cNvPr id="5" name="직사각형 4"/>
          <p:cNvSpPr/>
          <p:nvPr/>
        </p:nvSpPr>
        <p:spPr>
          <a:xfrm>
            <a:off x="1043608" y="5155473"/>
            <a:ext cx="2736304" cy="312534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498175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대각선 방향의 모서리가 잘린 사각형 6"/>
          <p:cNvSpPr/>
          <p:nvPr/>
        </p:nvSpPr>
        <p:spPr>
          <a:xfrm>
            <a:off x="212" y="-201"/>
            <a:ext cx="9143788" cy="836914"/>
          </a:xfrm>
          <a:prstGeom prst="snip2Diag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2800" dirty="0" smtClean="0">
                <a:solidFill>
                  <a:prstClr val="white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3. </a:t>
            </a:r>
            <a:endParaRPr lang="en-US" altLang="ko-KR" sz="2000" dirty="0" smtClean="0">
              <a:solidFill>
                <a:prstClr val="white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23" name="모서리가 둥근 직사각형 22"/>
          <p:cNvSpPr/>
          <p:nvPr/>
        </p:nvSpPr>
        <p:spPr>
          <a:xfrm>
            <a:off x="5436096" y="2230903"/>
            <a:ext cx="3114817" cy="1522700"/>
          </a:xfrm>
          <a:prstGeom prst="roundRect">
            <a:avLst>
              <a:gd name="adj" fmla="val 10734"/>
            </a:avLst>
          </a:prstGeom>
          <a:solidFill>
            <a:schemeClr val="bg1"/>
          </a:solidFill>
          <a:ln w="28575">
            <a:solidFill>
              <a:schemeClr val="accent1">
                <a:lumMod val="75000"/>
              </a:schemeClr>
            </a:solidFill>
            <a:round/>
            <a:headEnd/>
            <a:tailEnd/>
          </a:ln>
          <a:effectLst/>
        </p:spPr>
        <p:txBody>
          <a:bodyPr wrap="square" lIns="72000" tIns="72000" rIns="36000" bIns="36000" anchor="t" anchorCtr="0"/>
          <a:lstStyle/>
          <a:p>
            <a:pPr>
              <a:lnSpc>
                <a:spcPct val="150000"/>
              </a:lnSpc>
            </a:pPr>
            <a:endParaRPr lang="en-US" altLang="ko-KR" sz="1200" b="1" spc="-150" dirty="0" smtClean="0">
              <a:latin typeface="+mj-ea"/>
              <a:ea typeface="+mj-ea"/>
            </a:endParaRPr>
          </a:p>
          <a:p>
            <a:pPr marL="228600" indent="-228600">
              <a:lnSpc>
                <a:spcPct val="150000"/>
              </a:lnSpc>
              <a:buAutoNum type="arabicPeriod"/>
            </a:pPr>
            <a:r>
              <a:rPr lang="ko-KR" altLang="en-US" sz="1200" b="1" spc="-150" dirty="0" smtClean="0">
                <a:latin typeface="+mj-ea"/>
                <a:ea typeface="+mj-ea"/>
              </a:rPr>
              <a:t>페이지 하단의</a:t>
            </a:r>
            <a:endParaRPr lang="en-US" altLang="ko-KR" sz="1200" b="1" spc="-150" dirty="0" smtClean="0">
              <a:latin typeface="+mj-ea"/>
              <a:ea typeface="+mj-ea"/>
            </a:endParaRPr>
          </a:p>
          <a:p>
            <a:pPr>
              <a:lnSpc>
                <a:spcPct val="150000"/>
              </a:lnSpc>
            </a:pPr>
            <a:r>
              <a:rPr lang="en-US" altLang="ko-KR" sz="1200" b="1" spc="-150" dirty="0" smtClean="0">
                <a:latin typeface="+mj-ea"/>
                <a:ea typeface="+mj-ea"/>
              </a:rPr>
              <a:t>                                                              </a:t>
            </a:r>
            <a:r>
              <a:rPr lang="ko-KR" altLang="en-US" sz="1200" b="1" spc="-150" dirty="0" smtClean="0">
                <a:latin typeface="+mj-ea"/>
                <a:ea typeface="+mj-ea"/>
              </a:rPr>
              <a:t>클릭  </a:t>
            </a:r>
            <a:endParaRPr lang="en-US" altLang="ko-KR" sz="1200" b="1" spc="-150" dirty="0" smtClean="0">
              <a:latin typeface="+mj-ea"/>
              <a:ea typeface="+mj-ea"/>
            </a:endParaRPr>
          </a:p>
        </p:txBody>
      </p:sp>
      <p:sp>
        <p:nvSpPr>
          <p:cNvPr id="8" name="대각선 방향의 모서리가 잘린 사각형 7"/>
          <p:cNvSpPr/>
          <p:nvPr/>
        </p:nvSpPr>
        <p:spPr>
          <a:xfrm>
            <a:off x="0" y="-34462"/>
            <a:ext cx="9143788" cy="836914"/>
          </a:xfrm>
          <a:prstGeom prst="snip2Diag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2800" dirty="0" smtClean="0">
                <a:solidFill>
                  <a:prstClr val="white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 </a:t>
            </a:r>
            <a:r>
              <a:rPr lang="en-US" altLang="ko-KR" sz="2800" dirty="0">
                <a:solidFill>
                  <a:prstClr val="white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5</a:t>
            </a:r>
            <a:r>
              <a:rPr lang="en-US" altLang="ko-KR" sz="2800" dirty="0" smtClean="0">
                <a:solidFill>
                  <a:prstClr val="white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. </a:t>
            </a:r>
            <a:r>
              <a:rPr lang="ko-KR" altLang="en-US" sz="2800" dirty="0" smtClean="0">
                <a:solidFill>
                  <a:prstClr val="white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사업 참가 신청</a:t>
            </a:r>
            <a:endParaRPr lang="en-US" altLang="ko-KR" sz="2000" dirty="0">
              <a:solidFill>
                <a:prstClr val="white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pic>
        <p:nvPicPr>
          <p:cNvPr id="4" name="그림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80112" y="2852936"/>
            <a:ext cx="2114550" cy="409575"/>
          </a:xfrm>
          <a:prstGeom prst="rect">
            <a:avLst/>
          </a:prstGeom>
        </p:spPr>
      </p:pic>
      <p:pic>
        <p:nvPicPr>
          <p:cNvPr id="9" name="그림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4" y="908719"/>
            <a:ext cx="5184576" cy="5733221"/>
          </a:xfrm>
          <a:prstGeom prst="rect">
            <a:avLst/>
          </a:prstGeom>
        </p:spPr>
      </p:pic>
      <p:sp>
        <p:nvSpPr>
          <p:cNvPr id="12" name="직사각형 11"/>
          <p:cNvSpPr/>
          <p:nvPr/>
        </p:nvSpPr>
        <p:spPr>
          <a:xfrm>
            <a:off x="2123728" y="6353908"/>
            <a:ext cx="1080120" cy="288032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126449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대각선 방향의 모서리가 잘린 사각형 6"/>
          <p:cNvSpPr/>
          <p:nvPr/>
        </p:nvSpPr>
        <p:spPr>
          <a:xfrm>
            <a:off x="212" y="-201"/>
            <a:ext cx="9143788" cy="836914"/>
          </a:xfrm>
          <a:prstGeom prst="snip2Diag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2800" dirty="0" smtClean="0">
                <a:solidFill>
                  <a:prstClr val="white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 </a:t>
            </a:r>
            <a:r>
              <a:rPr lang="en-US" altLang="ko-KR" sz="2800" dirty="0">
                <a:solidFill>
                  <a:prstClr val="white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6</a:t>
            </a:r>
            <a:r>
              <a:rPr lang="en-US" altLang="ko-KR" sz="2800" dirty="0" smtClean="0">
                <a:solidFill>
                  <a:prstClr val="white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. </a:t>
            </a:r>
            <a:r>
              <a:rPr lang="ko-KR" altLang="en-US" sz="2800" dirty="0" smtClean="0">
                <a:solidFill>
                  <a:prstClr val="white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사업참가 신청서 작성</a:t>
            </a:r>
            <a:endParaRPr lang="en-US" altLang="ko-KR" sz="2000" dirty="0" smtClean="0">
              <a:solidFill>
                <a:prstClr val="white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23" name="모서리가 둥근 직사각형 22"/>
          <p:cNvSpPr/>
          <p:nvPr/>
        </p:nvSpPr>
        <p:spPr>
          <a:xfrm>
            <a:off x="5724128" y="2883672"/>
            <a:ext cx="3114817" cy="1522700"/>
          </a:xfrm>
          <a:prstGeom prst="roundRect">
            <a:avLst>
              <a:gd name="adj" fmla="val 10734"/>
            </a:avLst>
          </a:prstGeom>
          <a:solidFill>
            <a:schemeClr val="bg1"/>
          </a:solidFill>
          <a:ln w="28575">
            <a:solidFill>
              <a:schemeClr val="accent1">
                <a:lumMod val="75000"/>
              </a:schemeClr>
            </a:solidFill>
            <a:round/>
            <a:headEnd/>
            <a:tailEnd/>
          </a:ln>
          <a:effectLst/>
        </p:spPr>
        <p:txBody>
          <a:bodyPr wrap="square" lIns="72000" tIns="72000" rIns="36000" bIns="36000" anchor="t" anchorCtr="0"/>
          <a:lstStyle/>
          <a:p>
            <a:pPr>
              <a:lnSpc>
                <a:spcPct val="150000"/>
              </a:lnSpc>
            </a:pPr>
            <a:endParaRPr lang="en-US" altLang="ko-KR" sz="1200" b="1" spc="-150" dirty="0" smtClean="0">
              <a:latin typeface="+mj-ea"/>
              <a:ea typeface="+mj-ea"/>
            </a:endParaRPr>
          </a:p>
          <a:p>
            <a:pPr>
              <a:lnSpc>
                <a:spcPct val="150000"/>
              </a:lnSpc>
            </a:pPr>
            <a:r>
              <a:rPr lang="en-US" altLang="ko-KR" sz="1200" b="1" spc="-150" dirty="0" smtClean="0">
                <a:latin typeface="+mj-ea"/>
              </a:rPr>
              <a:t>1.  ‘</a:t>
            </a:r>
            <a:r>
              <a:rPr lang="ko-KR" altLang="en-US" sz="1200" b="1" spc="-150" dirty="0" smtClean="0">
                <a:latin typeface="+mj-ea"/>
              </a:rPr>
              <a:t>신청 기업정보</a:t>
            </a:r>
            <a:r>
              <a:rPr lang="en-US" altLang="ko-KR" sz="1200" b="1" spc="-150" dirty="0" smtClean="0">
                <a:latin typeface="+mj-ea"/>
              </a:rPr>
              <a:t>‘ </a:t>
            </a:r>
            <a:r>
              <a:rPr lang="ko-KR" altLang="en-US" sz="1200" b="1" spc="-150" dirty="0" smtClean="0">
                <a:latin typeface="+mj-ea"/>
              </a:rPr>
              <a:t>및 </a:t>
            </a:r>
            <a:r>
              <a:rPr lang="en-US" altLang="ko-KR" sz="1200" b="1" spc="-150" dirty="0" smtClean="0">
                <a:latin typeface="+mj-ea"/>
              </a:rPr>
              <a:t>‘</a:t>
            </a:r>
            <a:r>
              <a:rPr lang="ko-KR" altLang="en-US" sz="1200" b="1" spc="-150" dirty="0" smtClean="0">
                <a:latin typeface="+mj-ea"/>
              </a:rPr>
              <a:t>신청자 정보</a:t>
            </a:r>
            <a:r>
              <a:rPr lang="en-US" altLang="ko-KR" sz="1200" b="1" spc="-150" dirty="0" smtClean="0">
                <a:latin typeface="+mj-ea"/>
              </a:rPr>
              <a:t>‘ </a:t>
            </a:r>
            <a:r>
              <a:rPr lang="ko-KR" altLang="en-US" sz="1200" b="1" spc="-150" dirty="0" smtClean="0">
                <a:latin typeface="+mj-ea"/>
              </a:rPr>
              <a:t>확인</a:t>
            </a:r>
            <a:endParaRPr lang="en-US" altLang="ko-KR" sz="1200" b="1" spc="-150" dirty="0" smtClean="0">
              <a:latin typeface="+mj-ea"/>
            </a:endParaRPr>
          </a:p>
          <a:p>
            <a:pPr>
              <a:lnSpc>
                <a:spcPct val="150000"/>
              </a:lnSpc>
            </a:pPr>
            <a:endParaRPr lang="en-US" altLang="ko-KR" sz="1200" b="1" spc="-150" dirty="0" smtClean="0">
              <a:latin typeface="+mj-ea"/>
            </a:endParaRPr>
          </a:p>
          <a:p>
            <a:pPr>
              <a:lnSpc>
                <a:spcPct val="150000"/>
              </a:lnSpc>
            </a:pPr>
            <a:r>
              <a:rPr lang="en-US" altLang="ko-KR" sz="1200" b="1" spc="-150" dirty="0" smtClean="0">
                <a:latin typeface="+mj-ea"/>
              </a:rPr>
              <a:t>2.   </a:t>
            </a:r>
            <a:r>
              <a:rPr lang="ko-KR" altLang="en-US" sz="1200" b="1" spc="-150" dirty="0" smtClean="0">
                <a:latin typeface="+mj-ea"/>
              </a:rPr>
              <a:t>회사소개 작성 </a:t>
            </a:r>
            <a:r>
              <a:rPr lang="en-US" altLang="ko-KR" sz="1200" b="1" spc="-150" dirty="0" smtClean="0">
                <a:latin typeface="+mj-ea"/>
              </a:rPr>
              <a:t>(</a:t>
            </a:r>
            <a:r>
              <a:rPr lang="ko-KR" altLang="en-US" sz="1200" b="1" spc="-150" dirty="0" smtClean="0">
                <a:latin typeface="+mj-ea"/>
              </a:rPr>
              <a:t>국문</a:t>
            </a:r>
            <a:r>
              <a:rPr lang="en-US" altLang="ko-KR" sz="1200" b="1" spc="-150" dirty="0" smtClean="0">
                <a:latin typeface="+mj-ea"/>
              </a:rPr>
              <a:t>/</a:t>
            </a:r>
            <a:r>
              <a:rPr lang="ko-KR" altLang="en-US" sz="1200" b="1" spc="-150" dirty="0" smtClean="0">
                <a:latin typeface="+mj-ea"/>
              </a:rPr>
              <a:t>영문</a:t>
            </a:r>
            <a:r>
              <a:rPr lang="en-US" altLang="ko-KR" sz="1200" b="1" spc="-150" dirty="0" smtClean="0">
                <a:latin typeface="+mj-ea"/>
              </a:rPr>
              <a:t>)</a:t>
            </a:r>
          </a:p>
        </p:txBody>
      </p:sp>
      <p:pic>
        <p:nvPicPr>
          <p:cNvPr id="3" name="그림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4" y="1484784"/>
            <a:ext cx="5460842" cy="38144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860190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1913" y="2230903"/>
            <a:ext cx="5015887" cy="1382624"/>
          </a:xfrm>
          <a:prstGeom prst="rect">
            <a:avLst/>
          </a:prstGeom>
        </p:spPr>
      </p:pic>
      <p:sp>
        <p:nvSpPr>
          <p:cNvPr id="7" name="대각선 방향의 모서리가 잘린 사각형 6"/>
          <p:cNvSpPr/>
          <p:nvPr/>
        </p:nvSpPr>
        <p:spPr>
          <a:xfrm>
            <a:off x="212" y="-201"/>
            <a:ext cx="9143788" cy="836914"/>
          </a:xfrm>
          <a:prstGeom prst="snip2Diag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2800" dirty="0" smtClean="0">
                <a:solidFill>
                  <a:prstClr val="white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 </a:t>
            </a:r>
            <a:r>
              <a:rPr lang="en-US" altLang="ko-KR" sz="2800" dirty="0">
                <a:solidFill>
                  <a:prstClr val="white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6</a:t>
            </a:r>
            <a:r>
              <a:rPr lang="en-US" altLang="ko-KR" sz="2800" dirty="0" smtClean="0">
                <a:solidFill>
                  <a:prstClr val="white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. </a:t>
            </a:r>
            <a:r>
              <a:rPr lang="ko-KR" altLang="en-US" sz="2800" dirty="0" smtClean="0">
                <a:solidFill>
                  <a:prstClr val="white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사업참가 신청서 작성</a:t>
            </a:r>
            <a:endParaRPr lang="en-US" altLang="ko-KR" sz="2000" dirty="0" smtClean="0">
              <a:solidFill>
                <a:prstClr val="white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23" name="모서리가 둥근 직사각형 22"/>
          <p:cNvSpPr/>
          <p:nvPr/>
        </p:nvSpPr>
        <p:spPr>
          <a:xfrm>
            <a:off x="5436096" y="1994624"/>
            <a:ext cx="3384376" cy="2082448"/>
          </a:xfrm>
          <a:prstGeom prst="roundRect">
            <a:avLst>
              <a:gd name="adj" fmla="val 10734"/>
            </a:avLst>
          </a:prstGeom>
          <a:solidFill>
            <a:schemeClr val="bg1"/>
          </a:solidFill>
          <a:ln w="28575">
            <a:solidFill>
              <a:schemeClr val="accent1">
                <a:lumMod val="75000"/>
              </a:schemeClr>
            </a:solidFill>
            <a:round/>
            <a:headEnd/>
            <a:tailEnd/>
          </a:ln>
          <a:effectLst/>
        </p:spPr>
        <p:txBody>
          <a:bodyPr wrap="square" lIns="72000" tIns="72000" rIns="36000" bIns="36000" anchor="t" anchorCtr="0"/>
          <a:lstStyle/>
          <a:p>
            <a:pPr>
              <a:lnSpc>
                <a:spcPct val="150000"/>
              </a:lnSpc>
            </a:pPr>
            <a:endParaRPr lang="en-US" altLang="ko-KR" sz="1200" b="1" spc="-150" dirty="0" smtClean="0">
              <a:latin typeface="+mj-ea"/>
              <a:ea typeface="+mj-ea"/>
            </a:endParaRPr>
          </a:p>
          <a:p>
            <a:pPr marL="228600" indent="-228600">
              <a:lnSpc>
                <a:spcPct val="150000"/>
              </a:lnSpc>
              <a:buAutoNum type="arabicPeriod"/>
            </a:pPr>
            <a:r>
              <a:rPr lang="ko-KR" altLang="en-US" sz="1200" b="1" spc="-150" dirty="0" smtClean="0">
                <a:latin typeface="+mj-ea"/>
              </a:rPr>
              <a:t>                             클릭</a:t>
            </a:r>
            <a:endParaRPr lang="en-US" altLang="ko-KR" sz="1200" b="1" spc="-150" dirty="0">
              <a:latin typeface="+mj-ea"/>
            </a:endParaRPr>
          </a:p>
          <a:p>
            <a:pPr marL="228600" indent="-228600">
              <a:lnSpc>
                <a:spcPct val="150000"/>
              </a:lnSpc>
              <a:buAutoNum type="arabicPeriod" startAt="2"/>
            </a:pPr>
            <a:r>
              <a:rPr lang="ko-KR" altLang="en-US" sz="1200" b="1" spc="-150" dirty="0" smtClean="0">
                <a:latin typeface="+mj-ea"/>
              </a:rPr>
              <a:t>등록 상품 중 참가 희망 상품 체크 </a:t>
            </a:r>
            <a:endParaRPr lang="en-US" altLang="ko-KR" sz="1200" b="1" spc="-150" dirty="0" smtClean="0">
              <a:latin typeface="+mj-ea"/>
            </a:endParaRPr>
          </a:p>
          <a:p>
            <a:pPr marL="228600" indent="-228600">
              <a:lnSpc>
                <a:spcPct val="150000"/>
              </a:lnSpc>
              <a:buAutoNum type="arabicPeriod" startAt="2"/>
            </a:pPr>
            <a:r>
              <a:rPr lang="en-US" altLang="ko-KR" sz="1200" b="1" spc="-150" dirty="0" smtClean="0">
                <a:latin typeface="+mj-ea"/>
              </a:rPr>
              <a:t>                   </a:t>
            </a:r>
            <a:r>
              <a:rPr lang="ko-KR" altLang="en-US" sz="1200" b="1" spc="-150" dirty="0" smtClean="0">
                <a:latin typeface="+mj-ea"/>
              </a:rPr>
              <a:t>클릭</a:t>
            </a:r>
            <a:endParaRPr lang="en-US" altLang="ko-KR" sz="1200" b="1" spc="-150" dirty="0" smtClean="0">
              <a:latin typeface="+mj-ea"/>
            </a:endParaRPr>
          </a:p>
          <a:p>
            <a:pPr marL="228600" indent="-228600">
              <a:lnSpc>
                <a:spcPct val="150000"/>
              </a:lnSpc>
              <a:buAutoNum type="arabicPeriod" startAt="4"/>
            </a:pPr>
            <a:r>
              <a:rPr lang="ko-KR" altLang="en-US" sz="1200" b="1" spc="-150" dirty="0" smtClean="0">
                <a:latin typeface="+mj-ea"/>
              </a:rPr>
              <a:t>클릭</a:t>
            </a:r>
            <a:r>
              <a:rPr lang="en-US" altLang="ko-KR" sz="1200" b="1" spc="-150" dirty="0" smtClean="0">
                <a:latin typeface="+mj-ea"/>
              </a:rPr>
              <a:t>,  </a:t>
            </a:r>
            <a:r>
              <a:rPr lang="ko-KR" altLang="en-US" sz="1200" b="1" spc="-150" dirty="0" smtClean="0">
                <a:latin typeface="+mj-ea"/>
              </a:rPr>
              <a:t>기존에 작성한 </a:t>
            </a:r>
            <a:r>
              <a:rPr lang="en-US" altLang="ko-KR" sz="1200" b="1" spc="-150" dirty="0" smtClean="0">
                <a:latin typeface="+mj-ea"/>
              </a:rPr>
              <a:t>KSM2019 </a:t>
            </a:r>
            <a:r>
              <a:rPr lang="ko-KR" altLang="en-US" sz="1200" b="1" spc="-150" dirty="0" smtClean="0">
                <a:latin typeface="+mj-ea"/>
              </a:rPr>
              <a:t>참가신청서</a:t>
            </a:r>
            <a:r>
              <a:rPr lang="en-US" altLang="ko-KR" sz="1200" b="1" spc="-150" dirty="0" smtClean="0">
                <a:latin typeface="+mj-ea"/>
              </a:rPr>
              <a:t>, </a:t>
            </a:r>
            <a:r>
              <a:rPr lang="ko-KR" altLang="en-US" sz="1200" b="1" spc="-150" dirty="0" smtClean="0">
                <a:latin typeface="+mj-ea"/>
              </a:rPr>
              <a:t>개인정보동의서 파일 </a:t>
            </a:r>
            <a:r>
              <a:rPr lang="en-US" altLang="ko-KR" sz="1200" b="1" spc="-150" dirty="0">
                <a:latin typeface="+mj-ea"/>
              </a:rPr>
              <a:t> </a:t>
            </a:r>
            <a:r>
              <a:rPr lang="ko-KR" altLang="en-US" sz="1200" b="1" spc="-150" dirty="0" smtClean="0">
                <a:latin typeface="+mj-ea"/>
              </a:rPr>
              <a:t>등록</a:t>
            </a:r>
            <a:endParaRPr lang="en-US" altLang="ko-KR" sz="1200" b="1" spc="-150" dirty="0" smtClean="0">
              <a:latin typeface="+mj-ea"/>
            </a:endParaRPr>
          </a:p>
        </p:txBody>
      </p:sp>
      <p:sp>
        <p:nvSpPr>
          <p:cNvPr id="9" name="직사각형 8"/>
          <p:cNvSpPr/>
          <p:nvPr/>
        </p:nvSpPr>
        <p:spPr>
          <a:xfrm>
            <a:off x="4355976" y="2204864"/>
            <a:ext cx="792088" cy="288032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2" name="그림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24128" y="2420888"/>
            <a:ext cx="1009650" cy="238125"/>
          </a:xfrm>
          <a:prstGeom prst="rect">
            <a:avLst/>
          </a:prstGeom>
        </p:spPr>
      </p:pic>
      <p:pic>
        <p:nvPicPr>
          <p:cNvPr id="3" name="그림 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528" y="4159612"/>
            <a:ext cx="7891211" cy="2183681"/>
          </a:xfrm>
          <a:prstGeom prst="rect">
            <a:avLst/>
          </a:prstGeom>
        </p:spPr>
      </p:pic>
      <p:sp>
        <p:nvSpPr>
          <p:cNvPr id="12" name="직사각형 11"/>
          <p:cNvSpPr/>
          <p:nvPr/>
        </p:nvSpPr>
        <p:spPr>
          <a:xfrm>
            <a:off x="323528" y="4509120"/>
            <a:ext cx="504056" cy="202760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6" name="그림 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06456" y="2956689"/>
            <a:ext cx="561975" cy="257175"/>
          </a:xfrm>
          <a:prstGeom prst="rect">
            <a:avLst/>
          </a:prstGeom>
        </p:spPr>
      </p:pic>
      <p:pic>
        <p:nvPicPr>
          <p:cNvPr id="8" name="그림 7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77469" y="3258806"/>
            <a:ext cx="641592" cy="281400"/>
          </a:xfrm>
          <a:prstGeom prst="rect">
            <a:avLst/>
          </a:prstGeom>
        </p:spPr>
      </p:pic>
      <p:sp>
        <p:nvSpPr>
          <p:cNvPr id="13" name="직사각형 12"/>
          <p:cNvSpPr/>
          <p:nvPr/>
        </p:nvSpPr>
        <p:spPr>
          <a:xfrm>
            <a:off x="3765077" y="3298126"/>
            <a:ext cx="504056" cy="202760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4" name="TextBox 13"/>
          <p:cNvSpPr txBox="1"/>
          <p:nvPr/>
        </p:nvSpPr>
        <p:spPr>
          <a:xfrm>
            <a:off x="4100164" y="1936815"/>
            <a:ext cx="33793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400" b="1" dirty="0" smtClean="0">
                <a:solidFill>
                  <a:srgbClr val="FF0000"/>
                </a:solidFill>
              </a:rPr>
              <a:t>①</a:t>
            </a:r>
            <a:endParaRPr lang="ko-KR" altLang="en-US" sz="1400" b="1" dirty="0">
              <a:solidFill>
                <a:srgbClr val="FF0000"/>
              </a:solidFill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-28128" y="5529644"/>
            <a:ext cx="33793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400" b="1" dirty="0" smtClean="0">
                <a:solidFill>
                  <a:srgbClr val="FF0000"/>
                </a:solidFill>
              </a:rPr>
              <a:t>②</a:t>
            </a:r>
            <a:endParaRPr lang="ko-KR" altLang="en-US" sz="1400" b="1" dirty="0">
              <a:solidFill>
                <a:srgbClr val="FF0000"/>
              </a:solidFill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212" y="4417697"/>
            <a:ext cx="33793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400" b="1" dirty="0" smtClean="0">
                <a:solidFill>
                  <a:srgbClr val="FF0000"/>
                </a:solidFill>
              </a:rPr>
              <a:t>③</a:t>
            </a:r>
            <a:endParaRPr lang="ko-KR" altLang="en-US" sz="1400" b="1" dirty="0">
              <a:solidFill>
                <a:srgbClr val="FF0000"/>
              </a:solidFill>
            </a:endParaRPr>
          </a:p>
        </p:txBody>
      </p:sp>
      <p:sp>
        <p:nvSpPr>
          <p:cNvPr id="17" name="직사각형 16"/>
          <p:cNvSpPr/>
          <p:nvPr/>
        </p:nvSpPr>
        <p:spPr>
          <a:xfrm>
            <a:off x="309810" y="5599112"/>
            <a:ext cx="301750" cy="206152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8" name="TextBox 17"/>
          <p:cNvSpPr txBox="1"/>
          <p:nvPr/>
        </p:nvSpPr>
        <p:spPr>
          <a:xfrm>
            <a:off x="3427139" y="3209547"/>
            <a:ext cx="33793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400" b="1" dirty="0" smtClean="0">
                <a:solidFill>
                  <a:srgbClr val="FF0000"/>
                </a:solidFill>
              </a:rPr>
              <a:t>④</a:t>
            </a:r>
            <a:endParaRPr lang="ko-KR" altLang="en-US" sz="14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151644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대각선 방향의 모서리가 잘린 사각형 6"/>
          <p:cNvSpPr/>
          <p:nvPr/>
        </p:nvSpPr>
        <p:spPr>
          <a:xfrm>
            <a:off x="212" y="-201"/>
            <a:ext cx="9143788" cy="836914"/>
          </a:xfrm>
          <a:prstGeom prst="snip2Diag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2800" dirty="0">
                <a:solidFill>
                  <a:prstClr val="white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</a:t>
            </a:r>
            <a:r>
              <a:rPr lang="en-US" altLang="ko-KR" sz="2800" dirty="0">
                <a:solidFill>
                  <a:prstClr val="white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6. </a:t>
            </a:r>
            <a:r>
              <a:rPr lang="ko-KR" altLang="en-US" sz="2800" dirty="0">
                <a:solidFill>
                  <a:prstClr val="white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사업참가 신청서 작성</a:t>
            </a:r>
            <a:endParaRPr lang="en-US" altLang="ko-KR" sz="2000" dirty="0" smtClean="0">
              <a:solidFill>
                <a:prstClr val="white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23" name="모서리가 둥근 직사각형 22"/>
          <p:cNvSpPr/>
          <p:nvPr/>
        </p:nvSpPr>
        <p:spPr>
          <a:xfrm>
            <a:off x="6084168" y="1772816"/>
            <a:ext cx="2756823" cy="2448272"/>
          </a:xfrm>
          <a:prstGeom prst="roundRect">
            <a:avLst>
              <a:gd name="adj" fmla="val 10734"/>
            </a:avLst>
          </a:prstGeom>
          <a:solidFill>
            <a:schemeClr val="bg1"/>
          </a:solidFill>
          <a:ln w="28575">
            <a:solidFill>
              <a:schemeClr val="accent1">
                <a:lumMod val="75000"/>
              </a:schemeClr>
            </a:solidFill>
            <a:round/>
            <a:headEnd/>
            <a:tailEnd/>
          </a:ln>
          <a:effectLst/>
        </p:spPr>
        <p:txBody>
          <a:bodyPr wrap="square" lIns="72000" tIns="72000" rIns="36000" bIns="36000" anchor="t" anchorCtr="0"/>
          <a:lstStyle/>
          <a:p>
            <a:pPr marL="228600" indent="-228600">
              <a:lnSpc>
                <a:spcPct val="150000"/>
              </a:lnSpc>
              <a:buAutoNum type="arabicPeriod"/>
            </a:pPr>
            <a:r>
              <a:rPr lang="ko-KR" altLang="en-US" sz="1200" b="1" spc="-150" dirty="0" smtClean="0">
                <a:latin typeface="+mj-ea"/>
              </a:rPr>
              <a:t>상담신청 공개여부 클릭</a:t>
            </a:r>
            <a:endParaRPr lang="en-US" altLang="ko-KR" sz="1200" b="1" spc="-150" dirty="0" smtClean="0">
              <a:latin typeface="+mj-ea"/>
            </a:endParaRPr>
          </a:p>
          <a:p>
            <a:pPr marL="228600" indent="-228600">
              <a:lnSpc>
                <a:spcPct val="150000"/>
              </a:lnSpc>
              <a:buAutoNum type="arabicPeriod"/>
            </a:pPr>
            <a:endParaRPr lang="en-US" altLang="ko-KR" sz="1200" b="1" spc="-150" dirty="0" smtClean="0">
              <a:latin typeface="+mj-ea"/>
            </a:endParaRPr>
          </a:p>
          <a:p>
            <a:pPr marL="228600" indent="-228600">
              <a:lnSpc>
                <a:spcPct val="150000"/>
              </a:lnSpc>
              <a:buAutoNum type="arabicPeriod"/>
            </a:pPr>
            <a:r>
              <a:rPr lang="en-US" altLang="ko-KR" sz="1200" b="1" spc="-150" dirty="0">
                <a:latin typeface="+mj-ea"/>
              </a:rPr>
              <a:t> </a:t>
            </a:r>
            <a:r>
              <a:rPr lang="en-US" altLang="ko-KR" sz="1200" b="1" spc="-150" dirty="0" smtClean="0">
                <a:latin typeface="+mj-ea"/>
              </a:rPr>
              <a:t>                                    </a:t>
            </a:r>
            <a:r>
              <a:rPr lang="ko-KR" altLang="en-US" sz="1200" b="1" spc="-150" dirty="0" smtClean="0">
                <a:latin typeface="+mj-ea"/>
              </a:rPr>
              <a:t>클릭</a:t>
            </a:r>
            <a:r>
              <a:rPr lang="en-US" altLang="ko-KR" sz="1200" b="1" spc="-150" dirty="0" smtClean="0">
                <a:latin typeface="+mj-ea"/>
              </a:rPr>
              <a:t>, </a:t>
            </a:r>
            <a:r>
              <a:rPr lang="ko-KR" altLang="en-US" sz="1200" b="1" spc="-150" dirty="0" smtClean="0">
                <a:latin typeface="+mj-ea"/>
              </a:rPr>
              <a:t>정보 확인</a:t>
            </a:r>
            <a:endParaRPr lang="en-US" altLang="ko-KR" sz="1200" b="1" spc="-150" dirty="0" smtClean="0">
              <a:latin typeface="+mj-ea"/>
            </a:endParaRPr>
          </a:p>
          <a:p>
            <a:pPr marL="228600" indent="-228600">
              <a:lnSpc>
                <a:spcPct val="150000"/>
              </a:lnSpc>
              <a:buAutoNum type="arabicPeriod"/>
            </a:pPr>
            <a:endParaRPr lang="en-US" altLang="ko-KR" sz="1200" b="1" spc="-150" dirty="0">
              <a:latin typeface="+mj-ea"/>
            </a:endParaRPr>
          </a:p>
          <a:p>
            <a:pPr marL="228600" indent="-228600">
              <a:lnSpc>
                <a:spcPct val="150000"/>
              </a:lnSpc>
              <a:buAutoNum type="arabicPeriod"/>
            </a:pPr>
            <a:r>
              <a:rPr lang="en-US" altLang="ko-KR" sz="1200" b="1" spc="-150" dirty="0" smtClean="0">
                <a:latin typeface="+mj-ea"/>
              </a:rPr>
              <a:t>                             </a:t>
            </a:r>
            <a:r>
              <a:rPr lang="ko-KR" altLang="en-US" sz="1200" b="1" spc="-150" dirty="0" smtClean="0">
                <a:latin typeface="+mj-ea"/>
              </a:rPr>
              <a:t>클릭 후</a:t>
            </a:r>
            <a:r>
              <a:rPr lang="en-US" altLang="ko-KR" sz="1200" b="1" spc="-150" dirty="0" smtClean="0">
                <a:latin typeface="+mj-ea"/>
              </a:rPr>
              <a:t>, </a:t>
            </a:r>
            <a:r>
              <a:rPr lang="ko-KR" altLang="en-US" sz="1200" b="1" spc="-150" dirty="0" smtClean="0">
                <a:latin typeface="+mj-ea"/>
              </a:rPr>
              <a:t>상품 선택</a:t>
            </a:r>
            <a:endParaRPr lang="en-US" altLang="ko-KR" sz="1200" b="1" spc="-150" dirty="0" smtClean="0">
              <a:latin typeface="+mj-ea"/>
            </a:endParaRPr>
          </a:p>
          <a:p>
            <a:pPr marL="228600" indent="-228600">
              <a:lnSpc>
                <a:spcPct val="150000"/>
              </a:lnSpc>
              <a:buAutoNum type="arabicPeriod"/>
            </a:pPr>
            <a:endParaRPr lang="en-US" altLang="ko-KR" sz="1200" b="1" spc="-150" dirty="0">
              <a:latin typeface="+mj-ea"/>
            </a:endParaRPr>
          </a:p>
          <a:p>
            <a:pPr marL="228600" indent="-228600">
              <a:lnSpc>
                <a:spcPct val="150000"/>
              </a:lnSpc>
              <a:buAutoNum type="arabicPeriod"/>
            </a:pPr>
            <a:r>
              <a:rPr lang="en-US" altLang="ko-KR" sz="1200" b="1" spc="-150" dirty="0" smtClean="0">
                <a:latin typeface="+mj-ea"/>
              </a:rPr>
              <a:t>                               </a:t>
            </a:r>
            <a:r>
              <a:rPr lang="ko-KR" altLang="en-US" sz="1200" b="1" spc="-150" dirty="0" smtClean="0">
                <a:latin typeface="+mj-ea"/>
              </a:rPr>
              <a:t>클릭 </a:t>
            </a:r>
            <a:r>
              <a:rPr lang="en-US" altLang="ko-KR" sz="1200" b="1" spc="-150" dirty="0" smtClean="0">
                <a:latin typeface="+mj-ea"/>
              </a:rPr>
              <a:t>, </a:t>
            </a:r>
            <a:r>
              <a:rPr lang="ko-KR" altLang="en-US" sz="1200" b="1" spc="-150" dirty="0" smtClean="0">
                <a:latin typeface="+mj-ea"/>
              </a:rPr>
              <a:t>신청 완료</a:t>
            </a:r>
            <a:r>
              <a:rPr lang="en-US" altLang="ko-KR" sz="1200" b="1" spc="-150" dirty="0" smtClean="0">
                <a:latin typeface="+mj-ea"/>
              </a:rPr>
              <a:t>^^! </a:t>
            </a:r>
            <a:endParaRPr lang="en-US" altLang="ko-KR" sz="1200" b="1" spc="-150" dirty="0">
              <a:latin typeface="+mj-ea"/>
            </a:endParaRPr>
          </a:p>
          <a:p>
            <a:pPr marL="228600" indent="-228600">
              <a:lnSpc>
                <a:spcPct val="150000"/>
              </a:lnSpc>
              <a:buAutoNum type="arabicPeriod"/>
            </a:pPr>
            <a:endParaRPr lang="en-US" altLang="ko-KR" sz="1200" b="1" spc="-150" dirty="0" smtClean="0">
              <a:latin typeface="+mj-ea"/>
            </a:endParaRPr>
          </a:p>
          <a:p>
            <a:pPr marL="228600" indent="-228600">
              <a:lnSpc>
                <a:spcPct val="150000"/>
              </a:lnSpc>
              <a:buAutoNum type="arabicPeriod"/>
            </a:pPr>
            <a:endParaRPr lang="en-US" altLang="ko-KR" sz="1200" b="1" spc="-150" dirty="0">
              <a:latin typeface="+mj-ea"/>
            </a:endParaRPr>
          </a:p>
          <a:p>
            <a:pPr>
              <a:lnSpc>
                <a:spcPct val="150000"/>
              </a:lnSpc>
            </a:pPr>
            <a:endParaRPr lang="en-US" altLang="ko-KR" sz="1200" b="1" spc="-150" dirty="0">
              <a:latin typeface="+mj-ea"/>
            </a:endParaRPr>
          </a:p>
        </p:txBody>
      </p:sp>
      <p:pic>
        <p:nvPicPr>
          <p:cNvPr id="3" name="그림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44208" y="2483022"/>
            <a:ext cx="1276350" cy="247650"/>
          </a:xfrm>
          <a:prstGeom prst="rect">
            <a:avLst/>
          </a:prstGeom>
        </p:spPr>
      </p:pic>
      <p:pic>
        <p:nvPicPr>
          <p:cNvPr id="5" name="그림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44208" y="2996952"/>
            <a:ext cx="1009650" cy="257175"/>
          </a:xfrm>
          <a:prstGeom prst="rect">
            <a:avLst/>
          </a:prstGeom>
        </p:spPr>
      </p:pic>
      <p:pic>
        <p:nvPicPr>
          <p:cNvPr id="9" name="그림 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44208" y="3563752"/>
            <a:ext cx="1066800" cy="247650"/>
          </a:xfrm>
          <a:prstGeom prst="rect">
            <a:avLst/>
          </a:prstGeom>
        </p:spPr>
      </p:pic>
      <p:pic>
        <p:nvPicPr>
          <p:cNvPr id="12" name="그림 1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6733" y="3908283"/>
            <a:ext cx="5775427" cy="2668513"/>
          </a:xfrm>
          <a:prstGeom prst="rect">
            <a:avLst/>
          </a:prstGeom>
        </p:spPr>
      </p:pic>
      <p:pic>
        <p:nvPicPr>
          <p:cNvPr id="6" name="그림 5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2620" y="1090396"/>
            <a:ext cx="5349134" cy="2512760"/>
          </a:xfrm>
          <a:prstGeom prst="rect">
            <a:avLst/>
          </a:prstGeom>
        </p:spPr>
      </p:pic>
      <p:sp>
        <p:nvSpPr>
          <p:cNvPr id="21" name="직사각형 20"/>
          <p:cNvSpPr/>
          <p:nvPr/>
        </p:nvSpPr>
        <p:spPr>
          <a:xfrm>
            <a:off x="1259632" y="1466487"/>
            <a:ext cx="720080" cy="161282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TextBox 7"/>
          <p:cNvSpPr txBox="1"/>
          <p:nvPr/>
        </p:nvSpPr>
        <p:spPr>
          <a:xfrm>
            <a:off x="954987" y="1407770"/>
            <a:ext cx="33793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400" b="1" dirty="0" smtClean="0">
                <a:solidFill>
                  <a:srgbClr val="FF0000"/>
                </a:solidFill>
              </a:rPr>
              <a:t>①</a:t>
            </a:r>
            <a:endParaRPr lang="ko-KR" altLang="en-US" sz="1400" b="1" dirty="0">
              <a:solidFill>
                <a:srgbClr val="FF0000"/>
              </a:solidFill>
            </a:endParaRPr>
          </a:p>
        </p:txBody>
      </p:sp>
      <p:sp>
        <p:nvSpPr>
          <p:cNvPr id="18" name="직사각형 17"/>
          <p:cNvSpPr/>
          <p:nvPr/>
        </p:nvSpPr>
        <p:spPr>
          <a:xfrm>
            <a:off x="4802611" y="1809006"/>
            <a:ext cx="1009143" cy="213431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6" name="TextBox 25"/>
          <p:cNvSpPr txBox="1"/>
          <p:nvPr/>
        </p:nvSpPr>
        <p:spPr>
          <a:xfrm>
            <a:off x="4501221" y="1704332"/>
            <a:ext cx="33793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400" b="1" dirty="0" smtClean="0">
                <a:solidFill>
                  <a:srgbClr val="FF0000"/>
                </a:solidFill>
              </a:rPr>
              <a:t>②</a:t>
            </a:r>
            <a:endParaRPr lang="ko-KR" altLang="en-US" sz="1400" b="1" dirty="0">
              <a:solidFill>
                <a:srgbClr val="FF0000"/>
              </a:solidFill>
            </a:endParaRPr>
          </a:p>
        </p:txBody>
      </p:sp>
      <p:sp>
        <p:nvSpPr>
          <p:cNvPr id="13" name="직사각형 12"/>
          <p:cNvSpPr/>
          <p:nvPr/>
        </p:nvSpPr>
        <p:spPr>
          <a:xfrm>
            <a:off x="4960137" y="2895344"/>
            <a:ext cx="871194" cy="176133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7" name="TextBox 26"/>
          <p:cNvSpPr txBox="1"/>
          <p:nvPr/>
        </p:nvSpPr>
        <p:spPr>
          <a:xfrm>
            <a:off x="4625421" y="2838816"/>
            <a:ext cx="285413" cy="3162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400" b="1" dirty="0" smtClean="0">
                <a:solidFill>
                  <a:srgbClr val="FF0000"/>
                </a:solidFill>
              </a:rPr>
              <a:t>③</a:t>
            </a:r>
            <a:endParaRPr lang="ko-KR" altLang="en-US" sz="14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874926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759314" y="1893915"/>
            <a:ext cx="539726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3600" b="1" dirty="0" smtClean="0">
                <a:solidFill>
                  <a:srgbClr val="002060"/>
                </a:solidFill>
              </a:rPr>
              <a:t>감사합니다</a:t>
            </a:r>
            <a:r>
              <a:rPr lang="en-US" altLang="ko-KR" sz="3600" b="1" dirty="0" smtClean="0">
                <a:solidFill>
                  <a:srgbClr val="002060"/>
                </a:solidFill>
              </a:rPr>
              <a:t>.</a:t>
            </a:r>
            <a:endParaRPr lang="ko-KR" altLang="en-US" sz="3600" b="1" dirty="0">
              <a:solidFill>
                <a:srgbClr val="002060"/>
              </a:solidFill>
            </a:endParaRPr>
          </a:p>
        </p:txBody>
      </p:sp>
      <p:grpSp>
        <p:nvGrpSpPr>
          <p:cNvPr id="3" name="그룹 2"/>
          <p:cNvGrpSpPr/>
          <p:nvPr/>
        </p:nvGrpSpPr>
        <p:grpSpPr>
          <a:xfrm>
            <a:off x="132923" y="6102358"/>
            <a:ext cx="8878154" cy="612000"/>
            <a:chOff x="144000" y="6102358"/>
            <a:chExt cx="9618000" cy="612000"/>
          </a:xfrm>
        </p:grpSpPr>
        <p:grpSp>
          <p:nvGrpSpPr>
            <p:cNvPr id="4" name="그룹 3"/>
            <p:cNvGrpSpPr/>
            <p:nvPr/>
          </p:nvGrpSpPr>
          <p:grpSpPr>
            <a:xfrm>
              <a:off x="144000" y="6102358"/>
              <a:ext cx="9618000" cy="612000"/>
              <a:chOff x="144000" y="1484784"/>
              <a:chExt cx="9618000" cy="612000"/>
            </a:xfrm>
          </p:grpSpPr>
          <p:grpSp>
            <p:nvGrpSpPr>
              <p:cNvPr id="6" name="그룹 5"/>
              <p:cNvGrpSpPr/>
              <p:nvPr/>
            </p:nvGrpSpPr>
            <p:grpSpPr>
              <a:xfrm>
                <a:off x="144000" y="1484784"/>
                <a:ext cx="9540001" cy="612000"/>
                <a:chOff x="584515" y="1484784"/>
                <a:chExt cx="9540001" cy="612000"/>
              </a:xfrm>
            </p:grpSpPr>
            <p:sp>
              <p:nvSpPr>
                <p:cNvPr id="9" name="직사각형 8"/>
                <p:cNvSpPr/>
                <p:nvPr/>
              </p:nvSpPr>
              <p:spPr>
                <a:xfrm>
                  <a:off x="584515" y="1484784"/>
                  <a:ext cx="108000" cy="612000"/>
                </a:xfrm>
                <a:prstGeom prst="rect">
                  <a:avLst/>
                </a:prstGeom>
                <a:solidFill>
                  <a:srgbClr val="ED1C24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 dirty="0">
                    <a:solidFill>
                      <a:prstClr val="white"/>
                    </a:solidFill>
                  </a:endParaRPr>
                </a:p>
              </p:txBody>
            </p:sp>
            <p:sp>
              <p:nvSpPr>
                <p:cNvPr id="10" name="직사각형 9"/>
                <p:cNvSpPr/>
                <p:nvPr/>
              </p:nvSpPr>
              <p:spPr>
                <a:xfrm rot="16200000">
                  <a:off x="1052515" y="1628784"/>
                  <a:ext cx="108000" cy="828000"/>
                </a:xfrm>
                <a:prstGeom prst="rect">
                  <a:avLst/>
                </a:prstGeom>
                <a:solidFill>
                  <a:srgbClr val="ED1C24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 dirty="0">
                    <a:solidFill>
                      <a:prstClr val="white"/>
                    </a:solidFill>
                  </a:endParaRPr>
                </a:p>
              </p:txBody>
            </p:sp>
            <p:sp>
              <p:nvSpPr>
                <p:cNvPr id="11" name="직사각형 10"/>
                <p:cNvSpPr/>
                <p:nvPr/>
              </p:nvSpPr>
              <p:spPr>
                <a:xfrm rot="16200000">
                  <a:off x="1754516" y="1754784"/>
                  <a:ext cx="108000" cy="576000"/>
                </a:xfrm>
                <a:prstGeom prst="rect">
                  <a:avLst/>
                </a:prstGeom>
                <a:solidFill>
                  <a:srgbClr val="009EDB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 dirty="0">
                    <a:solidFill>
                      <a:prstClr val="white"/>
                    </a:solidFill>
                  </a:endParaRPr>
                </a:p>
              </p:txBody>
            </p:sp>
            <p:sp>
              <p:nvSpPr>
                <p:cNvPr id="12" name="직사각형 11"/>
                <p:cNvSpPr/>
                <p:nvPr/>
              </p:nvSpPr>
              <p:spPr>
                <a:xfrm rot="16200000">
                  <a:off x="6056516" y="-1971216"/>
                  <a:ext cx="108000" cy="8028000"/>
                </a:xfrm>
                <a:prstGeom prst="rect">
                  <a:avLst/>
                </a:prstGeom>
                <a:solidFill>
                  <a:srgbClr val="005DA4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 dirty="0">
                    <a:solidFill>
                      <a:prstClr val="white"/>
                    </a:solidFill>
                  </a:endParaRPr>
                </a:p>
              </p:txBody>
            </p:sp>
          </p:grpSp>
          <p:sp>
            <p:nvSpPr>
              <p:cNvPr id="7" name="직사각형 6"/>
              <p:cNvSpPr/>
              <p:nvPr/>
            </p:nvSpPr>
            <p:spPr>
              <a:xfrm>
                <a:off x="9654000" y="1484784"/>
                <a:ext cx="108000" cy="288000"/>
              </a:xfrm>
              <a:prstGeom prst="rect">
                <a:avLst/>
              </a:prstGeom>
              <a:solidFill>
                <a:srgbClr val="009EDB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>
                  <a:solidFill>
                    <a:prstClr val="white"/>
                  </a:solidFill>
                </a:endParaRPr>
              </a:p>
            </p:txBody>
          </p:sp>
          <p:sp>
            <p:nvSpPr>
              <p:cNvPr id="8" name="직사각형 7"/>
              <p:cNvSpPr/>
              <p:nvPr/>
            </p:nvSpPr>
            <p:spPr>
              <a:xfrm>
                <a:off x="9654000" y="1772784"/>
                <a:ext cx="108000" cy="324000"/>
              </a:xfrm>
              <a:prstGeom prst="rect">
                <a:avLst/>
              </a:prstGeom>
              <a:solidFill>
                <a:srgbClr val="005DA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>
                  <a:solidFill>
                    <a:prstClr val="white"/>
                  </a:solidFill>
                </a:endParaRPr>
              </a:p>
            </p:txBody>
          </p:sp>
        </p:grpSp>
        <p:pic>
          <p:nvPicPr>
            <p:cNvPr id="5" name="Picture 3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547559" y="6202303"/>
              <a:ext cx="900000" cy="23712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aphicFrame>
        <p:nvGraphicFramePr>
          <p:cNvPr id="14" name="표 1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98812516"/>
              </p:ext>
            </p:extLst>
          </p:nvPr>
        </p:nvGraphicFramePr>
        <p:xfrm>
          <a:off x="1594063" y="4077072"/>
          <a:ext cx="6096000" cy="1893808"/>
        </p:xfrm>
        <a:graphic>
          <a:graphicData uri="http://schemas.openxmlformats.org/drawingml/2006/table">
            <a:tbl>
              <a:tblPr firstRow="1">
                <a:tableStyleId>{B301B821-A1FF-4177-AEE7-76D212191A09}</a:tableStyleId>
              </a:tblPr>
              <a:tblGrid>
                <a:gridCol w="189125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20474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70839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 smtClean="0"/>
                        <a:t>일정</a:t>
                      </a:r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 smtClean="0"/>
                        <a:t>내용</a:t>
                      </a:r>
                      <a:endParaRPr lang="ko-KR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dirty="0" smtClean="0"/>
                        <a:t>  </a:t>
                      </a:r>
                      <a:r>
                        <a:rPr lang="en-US" altLang="ko-KR" baseline="0" dirty="0" smtClean="0"/>
                        <a:t>   </a:t>
                      </a:r>
                      <a:r>
                        <a:rPr lang="en-US" altLang="ko-KR" dirty="0" smtClean="0"/>
                        <a:t> ~2/28</a:t>
                      </a:r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 smtClean="0"/>
                        <a:t>사업 신청 마감일</a:t>
                      </a:r>
                      <a:endParaRPr lang="ko-KR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10449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dirty="0" smtClean="0"/>
                        <a:t>4</a:t>
                      </a:r>
                      <a:r>
                        <a:rPr lang="ko-KR" altLang="en-US" dirty="0" smtClean="0"/>
                        <a:t>월 중순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dirty="0" smtClean="0"/>
                        <a:t> 해외 바이어 목록 공개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dirty="0" smtClean="0"/>
                        <a:t>5/24</a:t>
                      </a:r>
                      <a:endParaRPr lang="ko-KR" altLang="en-US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dirty="0" smtClean="0"/>
                        <a:t>최종 상담 일정</a:t>
                      </a:r>
                      <a:r>
                        <a:rPr lang="en-US" altLang="ko-KR" dirty="0" smtClean="0"/>
                        <a:t>(timetable)</a:t>
                      </a:r>
                      <a:r>
                        <a:rPr lang="ko-KR" altLang="en-US" dirty="0" smtClean="0"/>
                        <a:t> 공지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dirty="0" smtClean="0"/>
                        <a:t>5/30~5/31</a:t>
                      </a:r>
                      <a:endParaRPr lang="ko-KR" altLang="en-US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dirty="0" smtClean="0"/>
                        <a:t>행사 당일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15" name="TextBox 14"/>
          <p:cNvSpPr txBox="1"/>
          <p:nvPr/>
        </p:nvSpPr>
        <p:spPr>
          <a:xfrm>
            <a:off x="5508104" y="3615406"/>
            <a:ext cx="261400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200" b="1" dirty="0" smtClean="0">
                <a:solidFill>
                  <a:srgbClr val="002060"/>
                </a:solidFill>
              </a:rPr>
              <a:t>문의 </a:t>
            </a:r>
            <a:r>
              <a:rPr lang="en-US" altLang="ko-KR" sz="1200" b="1" dirty="0" smtClean="0">
                <a:solidFill>
                  <a:srgbClr val="002060"/>
                </a:solidFill>
              </a:rPr>
              <a:t>: KOTRA </a:t>
            </a:r>
            <a:r>
              <a:rPr lang="ko-KR" altLang="en-US" sz="1200" b="1" dirty="0" smtClean="0">
                <a:solidFill>
                  <a:srgbClr val="002060"/>
                </a:solidFill>
              </a:rPr>
              <a:t>지식서비스팀</a:t>
            </a:r>
            <a:endParaRPr lang="en-US" altLang="ko-KR" sz="1200" b="1" dirty="0">
              <a:solidFill>
                <a:srgbClr val="002060"/>
              </a:solidFill>
            </a:endParaRPr>
          </a:p>
          <a:p>
            <a:r>
              <a:rPr lang="en-US" altLang="ko-KR" sz="1200" b="1" dirty="0" smtClean="0">
                <a:solidFill>
                  <a:srgbClr val="002060"/>
                </a:solidFill>
              </a:rPr>
              <a:t>        (02-3460-7612, </a:t>
            </a:r>
            <a:r>
              <a:rPr lang="en-US" altLang="ko-KR" sz="1200" b="1" dirty="0" smtClean="0">
                <a:solidFill>
                  <a:srgbClr val="002060"/>
                </a:solidFill>
              </a:rPr>
              <a:t>3389)</a:t>
            </a:r>
            <a:endParaRPr lang="ko-KR" altLang="en-US" sz="1200" b="1" dirty="0">
              <a:solidFill>
                <a:srgbClr val="002060"/>
              </a:solidFill>
            </a:endParaRPr>
          </a:p>
        </p:txBody>
      </p:sp>
      <p:pic>
        <p:nvPicPr>
          <p:cNvPr id="16" name="그림 1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24128" y="1127113"/>
            <a:ext cx="1583636" cy="1606587"/>
          </a:xfrm>
          <a:prstGeom prst="rect">
            <a:avLst/>
          </a:prstGeom>
        </p:spPr>
      </p:pic>
      <p:sp>
        <p:nvSpPr>
          <p:cNvPr id="17" name="TextBox 16"/>
          <p:cNvSpPr txBox="1"/>
          <p:nvPr/>
        </p:nvSpPr>
        <p:spPr>
          <a:xfrm>
            <a:off x="1528616" y="3624276"/>
            <a:ext cx="16032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b="1" dirty="0" smtClean="0">
                <a:solidFill>
                  <a:srgbClr val="002060"/>
                </a:solidFill>
              </a:rPr>
              <a:t>▶ 향후 일정</a:t>
            </a:r>
            <a:endParaRPr lang="ko-KR" altLang="en-US" b="1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205448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4674</TotalTime>
  <Words>269</Words>
  <Application>Microsoft Office PowerPoint</Application>
  <PresentationFormat>화면 슬라이드 쇼(4:3)</PresentationFormat>
  <Paragraphs>82</Paragraphs>
  <Slides>10</Slides>
  <Notes>9</Notes>
  <HiddenSlides>0</HiddenSlides>
  <MMClips>0</MMClips>
  <ScaleCrop>false</ScaleCrop>
  <HeadingPairs>
    <vt:vector size="6" baseType="variant">
      <vt:variant>
        <vt:lpstr>사용한 글꼴</vt:lpstr>
      </vt:variant>
      <vt:variant>
        <vt:i4>3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10</vt:i4>
      </vt:variant>
    </vt:vector>
  </HeadingPairs>
  <TitlesOfParts>
    <vt:vector size="14" baseType="lpstr">
      <vt:lpstr>HY견고딕</vt:lpstr>
      <vt:lpstr>맑은 고딕</vt:lpstr>
      <vt:lpstr>Arial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kotra</dc:creator>
  <cp:lastModifiedBy>user</cp:lastModifiedBy>
  <cp:revision>467</cp:revision>
  <cp:lastPrinted>2017-03-20T08:34:07Z</cp:lastPrinted>
  <dcterms:created xsi:type="dcterms:W3CDTF">2015-04-14T01:52:22Z</dcterms:created>
  <dcterms:modified xsi:type="dcterms:W3CDTF">2019-02-19T02:51:17Z</dcterms:modified>
</cp:coreProperties>
</file>