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91" r:id="rId5"/>
    <p:sldId id="260" r:id="rId6"/>
    <p:sldId id="290" r:id="rId7"/>
  </p:sldIdLst>
  <p:sldSz cx="10693400" cy="15122525"/>
  <p:notesSz cx="7099300" cy="10234613"/>
  <p:defaultTextStyle>
    <a:defPPr>
      <a:defRPr lang="ko-KR"/>
    </a:defPPr>
    <a:lvl1pPr marL="0" algn="l" defTabSz="1475128" rtl="0" eaLnBrk="1" latinLnBrk="1" hangingPunct="1">
      <a:defRPr sz="2900" kern="1200">
        <a:solidFill>
          <a:schemeClr val="tx1"/>
        </a:solidFill>
        <a:latin typeface="+mn-lt"/>
        <a:ea typeface="+mn-ea"/>
        <a:cs typeface="+mn-cs"/>
      </a:defRPr>
    </a:lvl1pPr>
    <a:lvl2pPr marL="737564" algn="l" defTabSz="1475128" rtl="0" eaLnBrk="1" latinLnBrk="1" hangingPunct="1">
      <a:defRPr sz="2900" kern="1200">
        <a:solidFill>
          <a:schemeClr val="tx1"/>
        </a:solidFill>
        <a:latin typeface="+mn-lt"/>
        <a:ea typeface="+mn-ea"/>
        <a:cs typeface="+mn-cs"/>
      </a:defRPr>
    </a:lvl2pPr>
    <a:lvl3pPr marL="1475128" algn="l" defTabSz="1475128" rtl="0" eaLnBrk="1" latinLnBrk="1" hangingPunct="1">
      <a:defRPr sz="2900" kern="1200">
        <a:solidFill>
          <a:schemeClr val="tx1"/>
        </a:solidFill>
        <a:latin typeface="+mn-lt"/>
        <a:ea typeface="+mn-ea"/>
        <a:cs typeface="+mn-cs"/>
      </a:defRPr>
    </a:lvl3pPr>
    <a:lvl4pPr marL="2212693" algn="l" defTabSz="1475128" rtl="0" eaLnBrk="1" latinLnBrk="1" hangingPunct="1">
      <a:defRPr sz="2900" kern="1200">
        <a:solidFill>
          <a:schemeClr val="tx1"/>
        </a:solidFill>
        <a:latin typeface="+mn-lt"/>
        <a:ea typeface="+mn-ea"/>
        <a:cs typeface="+mn-cs"/>
      </a:defRPr>
    </a:lvl4pPr>
    <a:lvl5pPr marL="2950257" algn="l" defTabSz="1475128" rtl="0" eaLnBrk="1" latinLnBrk="1" hangingPunct="1">
      <a:defRPr sz="2900" kern="1200">
        <a:solidFill>
          <a:schemeClr val="tx1"/>
        </a:solidFill>
        <a:latin typeface="+mn-lt"/>
        <a:ea typeface="+mn-ea"/>
        <a:cs typeface="+mn-cs"/>
      </a:defRPr>
    </a:lvl5pPr>
    <a:lvl6pPr marL="3687821" algn="l" defTabSz="1475128" rtl="0" eaLnBrk="1" latinLnBrk="1" hangingPunct="1">
      <a:defRPr sz="2900" kern="1200">
        <a:solidFill>
          <a:schemeClr val="tx1"/>
        </a:solidFill>
        <a:latin typeface="+mn-lt"/>
        <a:ea typeface="+mn-ea"/>
        <a:cs typeface="+mn-cs"/>
      </a:defRPr>
    </a:lvl6pPr>
    <a:lvl7pPr marL="4425385" algn="l" defTabSz="1475128" rtl="0" eaLnBrk="1" latinLnBrk="1" hangingPunct="1">
      <a:defRPr sz="2900" kern="1200">
        <a:solidFill>
          <a:schemeClr val="tx1"/>
        </a:solidFill>
        <a:latin typeface="+mn-lt"/>
        <a:ea typeface="+mn-ea"/>
        <a:cs typeface="+mn-cs"/>
      </a:defRPr>
    </a:lvl7pPr>
    <a:lvl8pPr marL="5162949" algn="l" defTabSz="1475128" rtl="0" eaLnBrk="1" latinLnBrk="1" hangingPunct="1">
      <a:defRPr sz="2900" kern="1200">
        <a:solidFill>
          <a:schemeClr val="tx1"/>
        </a:solidFill>
        <a:latin typeface="+mn-lt"/>
        <a:ea typeface="+mn-ea"/>
        <a:cs typeface="+mn-cs"/>
      </a:defRPr>
    </a:lvl8pPr>
    <a:lvl9pPr marL="5900513" algn="l" defTabSz="1475128" rtl="0" eaLnBrk="1" latinLnBrk="1" hangingPunct="1">
      <a:defRPr sz="29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F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355" autoAdjust="0"/>
    <p:restoredTop sz="94660"/>
  </p:normalViewPr>
  <p:slideViewPr>
    <p:cSldViewPr>
      <p:cViewPr varScale="1">
        <p:scale>
          <a:sx n="44" d="100"/>
          <a:sy n="44" d="100"/>
        </p:scale>
        <p:origin x="-3342" y="-138"/>
      </p:cViewPr>
      <p:guideLst>
        <p:guide orient="horz" pos="4763"/>
        <p:guide pos="33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02005" y="4697787"/>
            <a:ext cx="9089390" cy="3241541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04010" y="8569430"/>
            <a:ext cx="7485380" cy="38646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375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751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2126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9502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6878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4253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162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9005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14310-2381-44CC-81BC-ED710EA4F460}" type="datetimeFigureOut">
              <a:rPr lang="ko-KR" altLang="en-US" smtClean="0"/>
              <a:t>2016-07-04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E4FCD-FEB9-475B-8303-8BD69727C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0022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14310-2381-44CC-81BC-ED710EA4F460}" type="datetimeFigureOut">
              <a:rPr lang="ko-KR" altLang="en-US" smtClean="0"/>
              <a:t>2016-07-04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E4FCD-FEB9-475B-8303-8BD69727C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0367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4705" y="9717625"/>
            <a:ext cx="9089390" cy="3003501"/>
          </a:xfrm>
        </p:spPr>
        <p:txBody>
          <a:bodyPr anchor="t"/>
          <a:lstStyle>
            <a:lvl1pPr algn="l">
              <a:defRPr sz="65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44705" y="6409573"/>
            <a:ext cx="9089390" cy="3308052"/>
          </a:xfrm>
        </p:spPr>
        <p:txBody>
          <a:bodyPr anchor="b"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737564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2pPr>
            <a:lvl3pPr marL="1475128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3pPr>
            <a:lvl4pPr marL="2212693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4pPr>
            <a:lvl5pPr marL="2950257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5pPr>
            <a:lvl6pPr marL="3687821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6pPr>
            <a:lvl7pPr marL="4425385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7pPr>
            <a:lvl8pPr marL="5162949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8pPr>
            <a:lvl9pPr marL="5900513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14310-2381-44CC-81BC-ED710EA4F460}" type="datetimeFigureOut">
              <a:rPr lang="ko-KR" altLang="en-US" smtClean="0"/>
              <a:t>2016-07-04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E4FCD-FEB9-475B-8303-8BD69727C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8462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748168" y="4939326"/>
            <a:ext cx="6648101" cy="13974334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2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7574492" y="4939326"/>
            <a:ext cx="6648102" cy="13974334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2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14310-2381-44CC-81BC-ED710EA4F460}" type="datetimeFigureOut">
              <a:rPr lang="ko-KR" altLang="en-US" smtClean="0"/>
              <a:t>2016-07-04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E4FCD-FEB9-475B-8303-8BD69727C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0846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670" y="605603"/>
            <a:ext cx="9624060" cy="252042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671" y="3385068"/>
            <a:ext cx="4724775" cy="1410735"/>
          </a:xfrm>
        </p:spPr>
        <p:txBody>
          <a:bodyPr anchor="b"/>
          <a:lstStyle>
            <a:lvl1pPr marL="0" indent="0">
              <a:buNone/>
              <a:defRPr sz="3900" b="1"/>
            </a:lvl1pPr>
            <a:lvl2pPr marL="737564" indent="0">
              <a:buNone/>
              <a:defRPr sz="3200" b="1"/>
            </a:lvl2pPr>
            <a:lvl3pPr marL="1475128" indent="0">
              <a:buNone/>
              <a:defRPr sz="2900" b="1"/>
            </a:lvl3pPr>
            <a:lvl4pPr marL="2212693" indent="0">
              <a:buNone/>
              <a:defRPr sz="2500" b="1"/>
            </a:lvl4pPr>
            <a:lvl5pPr marL="2950257" indent="0">
              <a:buNone/>
              <a:defRPr sz="2500" b="1"/>
            </a:lvl5pPr>
            <a:lvl6pPr marL="3687821" indent="0">
              <a:buNone/>
              <a:defRPr sz="2500" b="1"/>
            </a:lvl6pPr>
            <a:lvl7pPr marL="4425385" indent="0">
              <a:buNone/>
              <a:defRPr sz="2500" b="1"/>
            </a:lvl7pPr>
            <a:lvl8pPr marL="5162949" indent="0">
              <a:buNone/>
              <a:defRPr sz="2500" b="1"/>
            </a:lvl8pPr>
            <a:lvl9pPr marL="5900513" indent="0">
              <a:buNone/>
              <a:defRPr sz="25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34671" y="4795802"/>
            <a:ext cx="4724775" cy="8712955"/>
          </a:xfrm>
        </p:spPr>
        <p:txBody>
          <a:bodyPr/>
          <a:lstStyle>
            <a:lvl1pPr>
              <a:defRPr sz="3900"/>
            </a:lvl1pPr>
            <a:lvl2pPr>
              <a:defRPr sz="3200"/>
            </a:lvl2pPr>
            <a:lvl3pPr>
              <a:defRPr sz="29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432100" y="3385068"/>
            <a:ext cx="4726631" cy="1410735"/>
          </a:xfrm>
        </p:spPr>
        <p:txBody>
          <a:bodyPr anchor="b"/>
          <a:lstStyle>
            <a:lvl1pPr marL="0" indent="0">
              <a:buNone/>
              <a:defRPr sz="3900" b="1"/>
            </a:lvl1pPr>
            <a:lvl2pPr marL="737564" indent="0">
              <a:buNone/>
              <a:defRPr sz="3200" b="1"/>
            </a:lvl2pPr>
            <a:lvl3pPr marL="1475128" indent="0">
              <a:buNone/>
              <a:defRPr sz="2900" b="1"/>
            </a:lvl3pPr>
            <a:lvl4pPr marL="2212693" indent="0">
              <a:buNone/>
              <a:defRPr sz="2500" b="1"/>
            </a:lvl4pPr>
            <a:lvl5pPr marL="2950257" indent="0">
              <a:buNone/>
              <a:defRPr sz="2500" b="1"/>
            </a:lvl5pPr>
            <a:lvl6pPr marL="3687821" indent="0">
              <a:buNone/>
              <a:defRPr sz="2500" b="1"/>
            </a:lvl6pPr>
            <a:lvl7pPr marL="4425385" indent="0">
              <a:buNone/>
              <a:defRPr sz="2500" b="1"/>
            </a:lvl7pPr>
            <a:lvl8pPr marL="5162949" indent="0">
              <a:buNone/>
              <a:defRPr sz="2500" b="1"/>
            </a:lvl8pPr>
            <a:lvl9pPr marL="5900513" indent="0">
              <a:buNone/>
              <a:defRPr sz="25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432100" y="4795802"/>
            <a:ext cx="4726631" cy="8712955"/>
          </a:xfrm>
        </p:spPr>
        <p:txBody>
          <a:bodyPr/>
          <a:lstStyle>
            <a:lvl1pPr>
              <a:defRPr sz="3900"/>
            </a:lvl1pPr>
            <a:lvl2pPr>
              <a:defRPr sz="3200"/>
            </a:lvl2pPr>
            <a:lvl3pPr>
              <a:defRPr sz="29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14310-2381-44CC-81BC-ED710EA4F460}" type="datetimeFigureOut">
              <a:rPr lang="ko-KR" altLang="en-US" smtClean="0"/>
              <a:t>2016-07-04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E4FCD-FEB9-475B-8303-8BD69727C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4427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14310-2381-44CC-81BC-ED710EA4F460}" type="datetimeFigureOut">
              <a:rPr lang="ko-KR" altLang="en-US" smtClean="0"/>
              <a:t>2016-07-04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E4FCD-FEB9-475B-8303-8BD69727C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2185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14310-2381-44CC-81BC-ED710EA4F460}" type="datetimeFigureOut">
              <a:rPr lang="ko-KR" altLang="en-US" smtClean="0"/>
              <a:t>2016-07-04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E4FCD-FEB9-475B-8303-8BD69727C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1887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671" y="602101"/>
            <a:ext cx="3518055" cy="2562428"/>
          </a:xfrm>
        </p:spPr>
        <p:txBody>
          <a:bodyPr anchor="b"/>
          <a:lstStyle>
            <a:lvl1pPr algn="l">
              <a:defRPr sz="32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180822" y="602102"/>
            <a:ext cx="5977908" cy="12906655"/>
          </a:xfrm>
        </p:spPr>
        <p:txBody>
          <a:bodyPr/>
          <a:lstStyle>
            <a:lvl1pPr>
              <a:defRPr sz="5200"/>
            </a:lvl1pPr>
            <a:lvl2pPr>
              <a:defRPr sz="4500"/>
            </a:lvl2pPr>
            <a:lvl3pPr>
              <a:defRPr sz="3900"/>
            </a:lvl3pPr>
            <a:lvl4pPr>
              <a:defRPr sz="3200"/>
            </a:lvl4pPr>
            <a:lvl5pPr>
              <a:defRPr sz="3200"/>
            </a:lvl5pPr>
            <a:lvl6pPr>
              <a:defRPr sz="3200"/>
            </a:lvl6pPr>
            <a:lvl7pPr>
              <a:defRPr sz="3200"/>
            </a:lvl7pPr>
            <a:lvl8pPr>
              <a:defRPr sz="3200"/>
            </a:lvl8pPr>
            <a:lvl9pPr>
              <a:defRPr sz="32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34671" y="3164530"/>
            <a:ext cx="3518055" cy="10344228"/>
          </a:xfrm>
        </p:spPr>
        <p:txBody>
          <a:bodyPr/>
          <a:lstStyle>
            <a:lvl1pPr marL="0" indent="0">
              <a:buNone/>
              <a:defRPr sz="2300"/>
            </a:lvl1pPr>
            <a:lvl2pPr marL="737564" indent="0">
              <a:buNone/>
              <a:defRPr sz="2000"/>
            </a:lvl2pPr>
            <a:lvl3pPr marL="1475128" indent="0">
              <a:buNone/>
              <a:defRPr sz="1600"/>
            </a:lvl3pPr>
            <a:lvl4pPr marL="2212693" indent="0">
              <a:buNone/>
              <a:defRPr sz="1500"/>
            </a:lvl4pPr>
            <a:lvl5pPr marL="2950257" indent="0">
              <a:buNone/>
              <a:defRPr sz="1500"/>
            </a:lvl5pPr>
            <a:lvl6pPr marL="3687821" indent="0">
              <a:buNone/>
              <a:defRPr sz="1500"/>
            </a:lvl6pPr>
            <a:lvl7pPr marL="4425385" indent="0">
              <a:buNone/>
              <a:defRPr sz="1500"/>
            </a:lvl7pPr>
            <a:lvl8pPr marL="5162949" indent="0">
              <a:buNone/>
              <a:defRPr sz="1500"/>
            </a:lvl8pPr>
            <a:lvl9pPr marL="5900513" indent="0">
              <a:buNone/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14310-2381-44CC-81BC-ED710EA4F460}" type="datetimeFigureOut">
              <a:rPr lang="ko-KR" altLang="en-US" smtClean="0"/>
              <a:t>2016-07-04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E4FCD-FEB9-475B-8303-8BD69727C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2051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95982" y="10585770"/>
            <a:ext cx="6416040" cy="1249709"/>
          </a:xfrm>
        </p:spPr>
        <p:txBody>
          <a:bodyPr anchor="b"/>
          <a:lstStyle>
            <a:lvl1pPr algn="l">
              <a:defRPr sz="32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095982" y="1351225"/>
            <a:ext cx="6416040" cy="9073515"/>
          </a:xfrm>
        </p:spPr>
        <p:txBody>
          <a:bodyPr/>
          <a:lstStyle>
            <a:lvl1pPr marL="0" indent="0">
              <a:buNone/>
              <a:defRPr sz="5200"/>
            </a:lvl1pPr>
            <a:lvl2pPr marL="737564" indent="0">
              <a:buNone/>
              <a:defRPr sz="4500"/>
            </a:lvl2pPr>
            <a:lvl3pPr marL="1475128" indent="0">
              <a:buNone/>
              <a:defRPr sz="3900"/>
            </a:lvl3pPr>
            <a:lvl4pPr marL="2212693" indent="0">
              <a:buNone/>
              <a:defRPr sz="3200"/>
            </a:lvl4pPr>
            <a:lvl5pPr marL="2950257" indent="0">
              <a:buNone/>
              <a:defRPr sz="3200"/>
            </a:lvl5pPr>
            <a:lvl6pPr marL="3687821" indent="0">
              <a:buNone/>
              <a:defRPr sz="3200"/>
            </a:lvl6pPr>
            <a:lvl7pPr marL="4425385" indent="0">
              <a:buNone/>
              <a:defRPr sz="3200"/>
            </a:lvl7pPr>
            <a:lvl8pPr marL="5162949" indent="0">
              <a:buNone/>
              <a:defRPr sz="3200"/>
            </a:lvl8pPr>
            <a:lvl9pPr marL="5900513" indent="0">
              <a:buNone/>
              <a:defRPr sz="32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095982" y="11835479"/>
            <a:ext cx="6416040" cy="1774796"/>
          </a:xfrm>
        </p:spPr>
        <p:txBody>
          <a:bodyPr/>
          <a:lstStyle>
            <a:lvl1pPr marL="0" indent="0">
              <a:buNone/>
              <a:defRPr sz="2300"/>
            </a:lvl1pPr>
            <a:lvl2pPr marL="737564" indent="0">
              <a:buNone/>
              <a:defRPr sz="2000"/>
            </a:lvl2pPr>
            <a:lvl3pPr marL="1475128" indent="0">
              <a:buNone/>
              <a:defRPr sz="1600"/>
            </a:lvl3pPr>
            <a:lvl4pPr marL="2212693" indent="0">
              <a:buNone/>
              <a:defRPr sz="1500"/>
            </a:lvl4pPr>
            <a:lvl5pPr marL="2950257" indent="0">
              <a:buNone/>
              <a:defRPr sz="1500"/>
            </a:lvl5pPr>
            <a:lvl6pPr marL="3687821" indent="0">
              <a:buNone/>
              <a:defRPr sz="1500"/>
            </a:lvl6pPr>
            <a:lvl7pPr marL="4425385" indent="0">
              <a:buNone/>
              <a:defRPr sz="1500"/>
            </a:lvl7pPr>
            <a:lvl8pPr marL="5162949" indent="0">
              <a:buNone/>
              <a:defRPr sz="1500"/>
            </a:lvl8pPr>
            <a:lvl9pPr marL="5900513" indent="0">
              <a:buNone/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14310-2381-44CC-81BC-ED710EA4F460}" type="datetimeFigureOut">
              <a:rPr lang="ko-KR" altLang="en-US" smtClean="0"/>
              <a:t>2016-07-04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E4FCD-FEB9-475B-8303-8BD69727C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0351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14310-2381-44CC-81BC-ED710EA4F460}" type="datetimeFigureOut">
              <a:rPr lang="ko-KR" altLang="en-US" smtClean="0"/>
              <a:t>2016-07-04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E4FCD-FEB9-475B-8303-8BD69727C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1585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10854917" y="847142"/>
            <a:ext cx="3367678" cy="1806651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748167" y="847142"/>
            <a:ext cx="9928525" cy="1806651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14310-2381-44CC-81BC-ED710EA4F460}" type="datetimeFigureOut">
              <a:rPr lang="ko-KR" altLang="en-US" smtClean="0"/>
              <a:t>2016-07-04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E4FCD-FEB9-475B-8303-8BD69727C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7250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34670" y="605603"/>
            <a:ext cx="9624060" cy="2520420"/>
          </a:xfrm>
          <a:prstGeom prst="rect">
            <a:avLst/>
          </a:prstGeom>
        </p:spPr>
        <p:txBody>
          <a:bodyPr vert="horz" lIns="147513" tIns="73756" rIns="147513" bIns="73756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670" y="3528592"/>
            <a:ext cx="9624060" cy="9980166"/>
          </a:xfrm>
          <a:prstGeom prst="rect">
            <a:avLst/>
          </a:prstGeom>
        </p:spPr>
        <p:txBody>
          <a:bodyPr vert="horz" lIns="147513" tIns="73756" rIns="147513" bIns="73756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34670" y="14016343"/>
            <a:ext cx="2495127" cy="805135"/>
          </a:xfrm>
          <a:prstGeom prst="rect">
            <a:avLst/>
          </a:prstGeom>
        </p:spPr>
        <p:txBody>
          <a:bodyPr vert="horz" lIns="147513" tIns="73756" rIns="147513" bIns="73756" rtlCol="0" anchor="ctr"/>
          <a:lstStyle>
            <a:lvl1pPr algn="l"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114310-2381-44CC-81BC-ED710EA4F460}" type="datetimeFigureOut">
              <a:rPr lang="ko-KR" altLang="en-US" smtClean="0"/>
              <a:t>2016-07-04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53578" y="14016343"/>
            <a:ext cx="3386244" cy="805135"/>
          </a:xfrm>
          <a:prstGeom prst="rect">
            <a:avLst/>
          </a:prstGeom>
        </p:spPr>
        <p:txBody>
          <a:bodyPr vert="horz" lIns="147513" tIns="73756" rIns="147513" bIns="73756" rtlCol="0" anchor="ctr"/>
          <a:lstStyle>
            <a:lvl1pPr algn="ctr"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663604" y="14016343"/>
            <a:ext cx="2495127" cy="805135"/>
          </a:xfrm>
          <a:prstGeom prst="rect">
            <a:avLst/>
          </a:prstGeom>
        </p:spPr>
        <p:txBody>
          <a:bodyPr vert="horz" lIns="147513" tIns="73756" rIns="147513" bIns="73756" rtlCol="0" anchor="ctr"/>
          <a:lstStyle>
            <a:lvl1pPr algn="r"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DE4FCD-FEB9-475B-8303-8BD69727C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535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475128" rtl="0" eaLnBrk="1" latinLnBrk="1" hangingPunct="1">
        <a:spcBef>
          <a:spcPct val="0"/>
        </a:spcBef>
        <a:buNone/>
        <a:defRPr sz="7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53173" indent="-553173" algn="l" defTabSz="1475128" rtl="0" eaLnBrk="1" latinLnBrk="1" hangingPunct="1">
        <a:spcBef>
          <a:spcPct val="20000"/>
        </a:spcBef>
        <a:buFont typeface="Arial" panose="020B0604020202020204" pitchFamily="34" charset="0"/>
        <a:buChar char="•"/>
        <a:defRPr sz="5200" kern="1200">
          <a:solidFill>
            <a:schemeClr val="tx1"/>
          </a:solidFill>
          <a:latin typeface="+mn-lt"/>
          <a:ea typeface="+mn-ea"/>
          <a:cs typeface="+mn-cs"/>
        </a:defRPr>
      </a:lvl1pPr>
      <a:lvl2pPr marL="1198542" indent="-460978" algn="l" defTabSz="1475128" rtl="0" eaLnBrk="1" latinLnBrk="1" hangingPunct="1">
        <a:spcBef>
          <a:spcPct val="20000"/>
        </a:spcBef>
        <a:buFont typeface="Arial" panose="020B0604020202020204" pitchFamily="34" charset="0"/>
        <a:buChar char="–"/>
        <a:defRPr sz="4500" kern="1200">
          <a:solidFill>
            <a:schemeClr val="tx1"/>
          </a:solidFill>
          <a:latin typeface="+mn-lt"/>
          <a:ea typeface="+mn-ea"/>
          <a:cs typeface="+mn-cs"/>
        </a:defRPr>
      </a:lvl2pPr>
      <a:lvl3pPr marL="1843910" indent="-368782" algn="l" defTabSz="1475128" rtl="0" eaLnBrk="1" latinLnBrk="1" hangingPunct="1">
        <a:spcBef>
          <a:spcPct val="20000"/>
        </a:spcBef>
        <a:buFont typeface="Arial" panose="020B0604020202020204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3pPr>
      <a:lvl4pPr marL="2581475" indent="-368782" algn="l" defTabSz="1475128" rtl="0" eaLnBrk="1" latinLnBrk="1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319039" indent="-368782" algn="l" defTabSz="1475128" rtl="0" eaLnBrk="1" latinLnBrk="1" hangingPunct="1">
        <a:spcBef>
          <a:spcPct val="20000"/>
        </a:spcBef>
        <a:buFont typeface="Arial" panose="020B0604020202020204" pitchFamily="34" charset="0"/>
        <a:buChar char="»"/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56603" indent="-368782" algn="l" defTabSz="1475128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794167" indent="-368782" algn="l" defTabSz="1475128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531731" indent="-368782" algn="l" defTabSz="1475128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269296" indent="-368782" algn="l" defTabSz="1475128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475128" rtl="0" eaLnBrk="1" latinLnBrk="1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737564" algn="l" defTabSz="1475128" rtl="0" eaLnBrk="1" latinLnBrk="1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475128" algn="l" defTabSz="1475128" rtl="0" eaLnBrk="1" latinLnBrk="1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2212693" algn="l" defTabSz="1475128" rtl="0" eaLnBrk="1" latinLnBrk="1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4pPr>
      <a:lvl5pPr marL="2950257" algn="l" defTabSz="1475128" rtl="0" eaLnBrk="1" latinLnBrk="1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5pPr>
      <a:lvl6pPr marL="3687821" algn="l" defTabSz="1475128" rtl="0" eaLnBrk="1" latinLnBrk="1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6pPr>
      <a:lvl7pPr marL="4425385" algn="l" defTabSz="1475128" rtl="0" eaLnBrk="1" latinLnBrk="1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7pPr>
      <a:lvl8pPr marL="5162949" algn="l" defTabSz="1475128" rtl="0" eaLnBrk="1" latinLnBrk="1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5900513" algn="l" defTabSz="1475128" rtl="0" eaLnBrk="1" latinLnBrk="1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ailto:olivetree@komacon.kr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moonzi\Desktop\작가모집 공고-1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8111" y="2572343"/>
            <a:ext cx="3806914" cy="3162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50029" y="6841182"/>
            <a:ext cx="9743079" cy="2322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5366" tIns="52683" rIns="105366" bIns="52683">
            <a:spAutoFit/>
          </a:bodyPr>
          <a:lstStyle>
            <a:lvl1pPr eaLnBrk="0" hangingPunct="0">
              <a:defRPr kumimoji="1" sz="29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29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29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29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29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defTabSz="1473200" eaLnBrk="0" fontAlgn="base" hangingPunct="0">
              <a:spcBef>
                <a:spcPct val="0"/>
              </a:spcBef>
              <a:spcAft>
                <a:spcPct val="0"/>
              </a:spcAft>
              <a:defRPr kumimoji="1" sz="29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defTabSz="1473200" eaLnBrk="0" fontAlgn="base" hangingPunct="0">
              <a:spcBef>
                <a:spcPct val="0"/>
              </a:spcBef>
              <a:spcAft>
                <a:spcPct val="0"/>
              </a:spcAft>
              <a:defRPr kumimoji="1" sz="29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defTabSz="1473200" eaLnBrk="0" fontAlgn="base" hangingPunct="0">
              <a:spcBef>
                <a:spcPct val="0"/>
              </a:spcBef>
              <a:spcAft>
                <a:spcPct val="0"/>
              </a:spcAft>
              <a:defRPr kumimoji="1" sz="29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defTabSz="1473200" eaLnBrk="0" fontAlgn="base" hangingPunct="0">
              <a:spcBef>
                <a:spcPct val="0"/>
              </a:spcBef>
              <a:spcAft>
                <a:spcPct val="0"/>
              </a:spcAft>
              <a:defRPr kumimoji="1" sz="29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algn="ctr" eaLnBrk="1" hangingPunct="1"/>
            <a:r>
              <a:rPr kumimoji="0" lang="ko-KR" altLang="en-US" sz="7200" b="1" dirty="0">
                <a:latin typeface="HY바다L" panose="02030600000101010101" pitchFamily="18" charset="-127"/>
                <a:ea typeface="HY바다L" panose="02030600000101010101" pitchFamily="18" charset="-127"/>
              </a:rPr>
              <a:t>한국만화박물관에</a:t>
            </a:r>
            <a:endParaRPr kumimoji="0" lang="en-US" altLang="ko-KR" sz="7200" b="1" dirty="0">
              <a:latin typeface="HY바다L" panose="02030600000101010101" pitchFamily="18" charset="-127"/>
              <a:ea typeface="HY바다L" panose="02030600000101010101" pitchFamily="18" charset="-127"/>
            </a:endParaRPr>
          </a:p>
          <a:p>
            <a:pPr algn="ctr" eaLnBrk="1" hangingPunct="1"/>
            <a:r>
              <a:rPr kumimoji="0" lang="ko-KR" altLang="en-US" sz="7200" b="1" dirty="0" smtClean="0">
                <a:latin typeface="HY바다L" panose="02030600000101010101" pitchFamily="18" charset="-127"/>
                <a:ea typeface="HY바다L" panose="02030600000101010101" pitchFamily="18" charset="-127"/>
              </a:rPr>
              <a:t>여러분을 초대 합니다</a:t>
            </a:r>
            <a:r>
              <a:rPr kumimoji="0" lang="en-US" altLang="ko-KR" sz="7200" b="1" dirty="0" smtClean="0">
                <a:latin typeface="HY바다L" panose="02030600000101010101" pitchFamily="18" charset="-127"/>
                <a:ea typeface="HY바다L" panose="02030600000101010101" pitchFamily="18" charset="-127"/>
              </a:rPr>
              <a:t>!</a:t>
            </a:r>
            <a:endParaRPr kumimoji="0" lang="ko-KR" altLang="en-US" sz="7200" b="1" dirty="0">
              <a:latin typeface="HY바다L" panose="02030600000101010101" pitchFamily="18" charset="-127"/>
              <a:ea typeface="HY바다L" panose="02030600000101010101" pitchFamily="18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412" y="13177885"/>
            <a:ext cx="3085472" cy="730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0295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4"/>
          <p:cNvSpPr txBox="1">
            <a:spLocks noChangeArrowheads="1"/>
          </p:cNvSpPr>
          <p:nvPr/>
        </p:nvSpPr>
        <p:spPr bwMode="auto">
          <a:xfrm>
            <a:off x="3043" y="610645"/>
            <a:ext cx="106934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9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29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29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29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29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defTabSz="1473200" eaLnBrk="0" fontAlgn="base" hangingPunct="0">
              <a:spcBef>
                <a:spcPct val="0"/>
              </a:spcBef>
              <a:spcAft>
                <a:spcPct val="0"/>
              </a:spcAft>
              <a:defRPr kumimoji="1" sz="29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defTabSz="1473200" eaLnBrk="0" fontAlgn="base" hangingPunct="0">
              <a:spcBef>
                <a:spcPct val="0"/>
              </a:spcBef>
              <a:spcAft>
                <a:spcPct val="0"/>
              </a:spcAft>
              <a:defRPr kumimoji="1" sz="29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defTabSz="1473200" eaLnBrk="0" fontAlgn="base" hangingPunct="0">
              <a:spcBef>
                <a:spcPct val="0"/>
              </a:spcBef>
              <a:spcAft>
                <a:spcPct val="0"/>
              </a:spcAft>
              <a:defRPr kumimoji="1" sz="29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defTabSz="1473200" eaLnBrk="0" fontAlgn="base" hangingPunct="0">
              <a:spcBef>
                <a:spcPct val="0"/>
              </a:spcBef>
              <a:spcAft>
                <a:spcPct val="0"/>
              </a:spcAft>
              <a:defRPr kumimoji="1" sz="29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algn="ctr" eaLnBrk="1" hangingPunct="1"/>
            <a:r>
              <a:rPr kumimoji="0" lang="en-US" altLang="ko-KR" sz="2800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kumimoji="0" lang="ko-KR" altLang="en-US" sz="2800" dirty="0" err="1" smtClean="0">
                <a:latin typeface="맑은 고딕" pitchFamily="50" charset="-127"/>
                <a:ea typeface="맑은 고딕" pitchFamily="50" charset="-127"/>
              </a:rPr>
              <a:t>행복한만화나눔</a:t>
            </a:r>
            <a:r>
              <a:rPr kumimoji="0" lang="ko-KR" altLang="en-US" sz="2800" dirty="0" smtClean="0">
                <a:latin typeface="맑은 고딕" pitchFamily="50" charset="-127"/>
                <a:ea typeface="맑은 고딕" pitchFamily="50" charset="-127"/>
              </a:rPr>
              <a:t> 한국만화박물관 초청 프로그램</a:t>
            </a:r>
            <a:r>
              <a:rPr kumimoji="0" lang="en-US" altLang="ko-KR" sz="2800" dirty="0" smtClean="0">
                <a:latin typeface="맑은 고딕" pitchFamily="50" charset="-127"/>
                <a:ea typeface="맑은 고딕" pitchFamily="50" charset="-127"/>
              </a:rPr>
              <a:t>-</a:t>
            </a:r>
            <a:endParaRPr kumimoji="0" lang="ko-KR" altLang="en-US" sz="28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43" y="1440582"/>
            <a:ext cx="10667040" cy="830997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US" altLang="ko-KR" sz="4800" b="1" dirty="0" smtClean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&lt;</a:t>
            </a:r>
            <a:r>
              <a:rPr lang="ko-KR" altLang="en-US" sz="4800" b="1" dirty="0" smtClean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즐거운 여름방학</a:t>
            </a:r>
            <a:r>
              <a:rPr lang="en-US" altLang="ko-KR" sz="4800" b="1" dirty="0" smtClean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! </a:t>
            </a:r>
            <a:r>
              <a:rPr lang="ko-KR" altLang="en-US" sz="4800" b="1" dirty="0" smtClean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만화축제와 함께</a:t>
            </a:r>
            <a:r>
              <a:rPr lang="en-US" altLang="ko-KR" sz="4800" b="1" dirty="0" smtClean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!&gt; 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316690" y="2736726"/>
            <a:ext cx="2581738" cy="648072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행사개요</a:t>
            </a:r>
            <a:endParaRPr lang="ko-KR" altLang="en-US" b="1" dirty="0"/>
          </a:p>
        </p:txBody>
      </p:sp>
      <p:sp>
        <p:nvSpPr>
          <p:cNvPr id="12" name="직사각형 11"/>
          <p:cNvSpPr/>
          <p:nvPr/>
        </p:nvSpPr>
        <p:spPr>
          <a:xfrm>
            <a:off x="316690" y="7273230"/>
            <a:ext cx="2581738" cy="648072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신청방법</a:t>
            </a:r>
            <a:endParaRPr lang="ko-KR" altLang="en-US" b="1" dirty="0"/>
          </a:p>
        </p:txBody>
      </p:sp>
      <p:sp>
        <p:nvSpPr>
          <p:cNvPr id="13" name="직사각형 12"/>
          <p:cNvSpPr/>
          <p:nvPr/>
        </p:nvSpPr>
        <p:spPr>
          <a:xfrm>
            <a:off x="316690" y="3600823"/>
            <a:ext cx="9998562" cy="309634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dirty="0" smtClean="0"/>
              <a:t> </a:t>
            </a:r>
            <a:r>
              <a:rPr lang="ko-KR" altLang="en-US" sz="2400" dirty="0" smtClean="0">
                <a:solidFill>
                  <a:schemeClr val="tx1"/>
                </a:solidFill>
              </a:rPr>
              <a:t>○ 행 사 명 </a:t>
            </a:r>
            <a:r>
              <a:rPr lang="en-US" altLang="ko-KR" sz="2400" dirty="0" smtClean="0">
                <a:solidFill>
                  <a:schemeClr val="tx1"/>
                </a:solidFill>
              </a:rPr>
              <a:t>: &lt;</a:t>
            </a:r>
            <a:r>
              <a:rPr lang="ko-KR" altLang="en-US" sz="2400" dirty="0" smtClean="0">
                <a:solidFill>
                  <a:schemeClr val="tx1"/>
                </a:solidFill>
              </a:rPr>
              <a:t>즐거운 여름방학</a:t>
            </a:r>
            <a:r>
              <a:rPr lang="en-US" altLang="ko-KR" sz="2400" dirty="0" smtClean="0">
                <a:solidFill>
                  <a:schemeClr val="tx1"/>
                </a:solidFill>
              </a:rPr>
              <a:t>! </a:t>
            </a:r>
            <a:r>
              <a:rPr lang="ko-KR" altLang="en-US" sz="2400" dirty="0">
                <a:solidFill>
                  <a:schemeClr val="tx1"/>
                </a:solidFill>
              </a:rPr>
              <a:t>만</a:t>
            </a:r>
            <a:r>
              <a:rPr lang="ko-KR" altLang="en-US" sz="2400" dirty="0" smtClean="0">
                <a:solidFill>
                  <a:schemeClr val="tx1"/>
                </a:solidFill>
              </a:rPr>
              <a:t>화축제와 함께</a:t>
            </a:r>
            <a:r>
              <a:rPr lang="en-US" altLang="ko-KR" sz="2400" dirty="0" smtClean="0">
                <a:solidFill>
                  <a:schemeClr val="tx1"/>
                </a:solidFill>
              </a:rPr>
              <a:t>!&gt;</a:t>
            </a:r>
          </a:p>
          <a:p>
            <a:r>
              <a:rPr lang="en-US" altLang="ko-KR" sz="2400" dirty="0">
                <a:solidFill>
                  <a:schemeClr val="tx1"/>
                </a:solidFill>
              </a:rPr>
              <a:t> </a:t>
            </a:r>
            <a:r>
              <a:rPr lang="ko-KR" altLang="en-US" sz="2400" dirty="0" smtClean="0">
                <a:solidFill>
                  <a:schemeClr val="tx1"/>
                </a:solidFill>
              </a:rPr>
              <a:t>○ 프로그램 </a:t>
            </a:r>
            <a:r>
              <a:rPr lang="en-US" altLang="ko-KR" sz="2400" dirty="0" smtClean="0">
                <a:solidFill>
                  <a:schemeClr val="tx1"/>
                </a:solidFill>
              </a:rPr>
              <a:t>: </a:t>
            </a:r>
            <a:r>
              <a:rPr lang="ko-KR" altLang="en-US" sz="2400" dirty="0" smtClean="0">
                <a:solidFill>
                  <a:schemeClr val="tx1"/>
                </a:solidFill>
              </a:rPr>
              <a:t>한국만화박물관 및 부천국제만화축제 관람</a:t>
            </a:r>
            <a:endParaRPr lang="en-US" altLang="ko-KR" sz="2400" dirty="0" smtClean="0">
              <a:solidFill>
                <a:schemeClr val="tx1"/>
              </a:solidFill>
            </a:endParaRPr>
          </a:p>
          <a:p>
            <a:r>
              <a:rPr lang="en-US" altLang="ko-KR" sz="2400" dirty="0">
                <a:solidFill>
                  <a:schemeClr val="tx1"/>
                </a:solidFill>
              </a:rPr>
              <a:t> </a:t>
            </a:r>
            <a:r>
              <a:rPr lang="ko-KR" altLang="en-US" sz="2400" dirty="0" smtClean="0">
                <a:solidFill>
                  <a:schemeClr val="tx1"/>
                </a:solidFill>
              </a:rPr>
              <a:t>○ 초청대상 </a:t>
            </a:r>
            <a:r>
              <a:rPr lang="en-US" altLang="ko-KR" sz="2400" dirty="0" smtClean="0">
                <a:solidFill>
                  <a:schemeClr val="tx1"/>
                </a:solidFill>
              </a:rPr>
              <a:t>: </a:t>
            </a:r>
            <a:r>
              <a:rPr lang="ko-KR" altLang="en-US" sz="2400" dirty="0" smtClean="0">
                <a:solidFill>
                  <a:schemeClr val="tx1"/>
                </a:solidFill>
              </a:rPr>
              <a:t>문화소외계층</a:t>
            </a:r>
            <a:endParaRPr lang="en-US" altLang="ko-KR" sz="2400" dirty="0" smtClean="0">
              <a:solidFill>
                <a:schemeClr val="tx1"/>
              </a:solidFill>
            </a:endParaRP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</a:t>
            </a:r>
            <a:r>
              <a:rPr lang="en-US" altLang="ko-KR" sz="2400" spc="-150" dirty="0" smtClean="0">
                <a:solidFill>
                  <a:schemeClr val="tx1"/>
                </a:solidFill>
              </a:rPr>
              <a:t>                     </a:t>
            </a:r>
            <a:r>
              <a:rPr lang="en-US" altLang="ko-KR" sz="2000" spc="-150" dirty="0" smtClean="0">
                <a:solidFill>
                  <a:schemeClr val="tx1"/>
                </a:solidFill>
              </a:rPr>
              <a:t> (※ </a:t>
            </a:r>
            <a:r>
              <a:rPr lang="ko-KR" altLang="en-US" sz="2000" spc="-150" dirty="0" smtClean="0">
                <a:solidFill>
                  <a:schemeClr val="tx1"/>
                </a:solidFill>
              </a:rPr>
              <a:t>지역아동센터 및 다문화가정</a:t>
            </a:r>
            <a:r>
              <a:rPr lang="en-US" altLang="ko-KR" sz="2000" spc="-150" dirty="0" smtClean="0">
                <a:solidFill>
                  <a:schemeClr val="tx1"/>
                </a:solidFill>
              </a:rPr>
              <a:t>, </a:t>
            </a:r>
            <a:r>
              <a:rPr lang="ko-KR" altLang="en-US" sz="2000" spc="-150" dirty="0" err="1" smtClean="0">
                <a:solidFill>
                  <a:schemeClr val="tx1"/>
                </a:solidFill>
              </a:rPr>
              <a:t>한부모가정</a:t>
            </a:r>
            <a:r>
              <a:rPr lang="en-US" altLang="ko-KR" sz="2000" spc="-150" dirty="0" smtClean="0">
                <a:solidFill>
                  <a:schemeClr val="tx1"/>
                </a:solidFill>
              </a:rPr>
              <a:t>, </a:t>
            </a:r>
            <a:r>
              <a:rPr lang="ko-KR" altLang="en-US" sz="2000" spc="-150" dirty="0" smtClean="0">
                <a:solidFill>
                  <a:schemeClr val="tx1"/>
                </a:solidFill>
              </a:rPr>
              <a:t>복지관</a:t>
            </a:r>
            <a:r>
              <a:rPr lang="en-US" altLang="ko-KR" sz="2000" spc="-150" dirty="0" smtClean="0">
                <a:solidFill>
                  <a:schemeClr val="tx1"/>
                </a:solidFill>
              </a:rPr>
              <a:t>, </a:t>
            </a:r>
            <a:r>
              <a:rPr lang="ko-KR" altLang="en-US" sz="2000" spc="-150" dirty="0" smtClean="0">
                <a:solidFill>
                  <a:schemeClr val="tx1"/>
                </a:solidFill>
              </a:rPr>
              <a:t>장애인 단체 등</a:t>
            </a:r>
            <a:r>
              <a:rPr lang="en-US" altLang="ko-KR" sz="2000" spc="-150" dirty="0" smtClean="0">
                <a:solidFill>
                  <a:schemeClr val="tx1"/>
                </a:solidFill>
              </a:rPr>
              <a:t>)</a:t>
            </a:r>
          </a:p>
          <a:p>
            <a:r>
              <a:rPr lang="en-US" altLang="ko-KR" sz="2400" dirty="0">
                <a:solidFill>
                  <a:schemeClr val="tx1"/>
                </a:solidFill>
              </a:rPr>
              <a:t> </a:t>
            </a:r>
            <a:r>
              <a:rPr lang="ko-KR" altLang="en-US" sz="2400" dirty="0" smtClean="0">
                <a:solidFill>
                  <a:schemeClr val="tx1"/>
                </a:solidFill>
              </a:rPr>
              <a:t>○ 초청인원 </a:t>
            </a:r>
            <a:r>
              <a:rPr lang="en-US" altLang="ko-KR" sz="2400" dirty="0" smtClean="0">
                <a:solidFill>
                  <a:schemeClr val="tx1"/>
                </a:solidFill>
              </a:rPr>
              <a:t>: 300</a:t>
            </a:r>
            <a:r>
              <a:rPr lang="ko-KR" altLang="en-US" sz="2400" dirty="0" smtClean="0">
                <a:solidFill>
                  <a:schemeClr val="tx1"/>
                </a:solidFill>
              </a:rPr>
              <a:t>명 </a:t>
            </a:r>
            <a:endParaRPr lang="en-US" altLang="ko-KR" sz="2400" dirty="0" smtClean="0">
              <a:solidFill>
                <a:schemeClr val="tx1"/>
              </a:solidFill>
            </a:endParaRPr>
          </a:p>
          <a:p>
            <a:r>
              <a:rPr lang="en-US" altLang="ko-KR" sz="2400" dirty="0" smtClean="0">
                <a:solidFill>
                  <a:schemeClr val="tx1"/>
                </a:solidFill>
              </a:rPr>
              <a:t> </a:t>
            </a:r>
            <a:r>
              <a:rPr lang="ko-KR" altLang="en-US" sz="2400" dirty="0" smtClean="0">
                <a:solidFill>
                  <a:schemeClr val="tx1"/>
                </a:solidFill>
              </a:rPr>
              <a:t>○ 초 청 일 </a:t>
            </a:r>
            <a:r>
              <a:rPr lang="en-US" altLang="ko-KR" sz="2400" dirty="0" smtClean="0">
                <a:solidFill>
                  <a:schemeClr val="tx1"/>
                </a:solidFill>
              </a:rPr>
              <a:t>: 2016. 7. 27.(</a:t>
            </a:r>
            <a:r>
              <a:rPr lang="ko-KR" altLang="en-US" sz="2400" dirty="0" smtClean="0">
                <a:solidFill>
                  <a:schemeClr val="tx1"/>
                </a:solidFill>
              </a:rPr>
              <a:t>수</a:t>
            </a:r>
            <a:r>
              <a:rPr lang="en-US" altLang="ko-KR" sz="2400" dirty="0" smtClean="0">
                <a:solidFill>
                  <a:schemeClr val="tx1"/>
                </a:solidFill>
              </a:rPr>
              <a:t>) 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16690" y="8203192"/>
            <a:ext cx="9998562" cy="13022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dirty="0" smtClean="0"/>
              <a:t> </a:t>
            </a:r>
            <a:r>
              <a:rPr lang="ko-KR" altLang="en-US" sz="2400" dirty="0" smtClean="0">
                <a:solidFill>
                  <a:schemeClr val="tx1"/>
                </a:solidFill>
              </a:rPr>
              <a:t>○ 신청서 양식 기재 후 </a:t>
            </a:r>
            <a:r>
              <a:rPr lang="ko-KR" altLang="en-US" sz="2400" dirty="0" err="1" smtClean="0">
                <a:solidFill>
                  <a:schemeClr val="tx1"/>
                </a:solidFill>
              </a:rPr>
              <a:t>이메일</a:t>
            </a:r>
            <a:r>
              <a:rPr lang="ko-KR" altLang="en-US" sz="2400" dirty="0" smtClean="0">
                <a:solidFill>
                  <a:schemeClr val="tx1"/>
                </a:solidFill>
              </a:rPr>
              <a:t> 발송</a:t>
            </a:r>
            <a:r>
              <a:rPr lang="en-US" altLang="ko-KR" sz="2400" dirty="0" smtClean="0">
                <a:solidFill>
                  <a:schemeClr val="tx1"/>
                </a:solidFill>
              </a:rPr>
              <a:t>(</a:t>
            </a:r>
            <a:r>
              <a:rPr lang="en-US" altLang="ko-KR" sz="2400" dirty="0" smtClean="0">
                <a:solidFill>
                  <a:schemeClr val="tx1"/>
                </a:solidFill>
                <a:hlinkClick r:id="rId2"/>
              </a:rPr>
              <a:t>olivetree@komacon.kr</a:t>
            </a:r>
            <a:r>
              <a:rPr lang="en-US" altLang="ko-KR" sz="2400" dirty="0" smtClean="0">
                <a:solidFill>
                  <a:schemeClr val="tx1"/>
                </a:solidFill>
              </a:rPr>
              <a:t>)</a:t>
            </a:r>
          </a:p>
          <a:p>
            <a:r>
              <a:rPr lang="ko-KR" altLang="en-US" sz="2400" dirty="0" smtClean="0">
                <a:solidFill>
                  <a:schemeClr val="tx1"/>
                </a:solidFill>
              </a:rPr>
              <a:t> ○ 신청기간 </a:t>
            </a:r>
            <a:r>
              <a:rPr lang="en-US" altLang="ko-KR" sz="2400" dirty="0" smtClean="0">
                <a:solidFill>
                  <a:schemeClr val="tx1"/>
                </a:solidFill>
              </a:rPr>
              <a:t>: 2016. 7. 1. ~ 7. 24.</a:t>
            </a:r>
            <a:endParaRPr lang="en-US" altLang="ko-KR" sz="2400" dirty="0" smtClean="0">
              <a:solidFill>
                <a:schemeClr val="tx1"/>
              </a:solidFill>
            </a:endParaRPr>
          </a:p>
        </p:txBody>
      </p:sp>
      <p:sp>
        <p:nvSpPr>
          <p:cNvPr id="15" name="모서리가 접힌 도형 14"/>
          <p:cNvSpPr/>
          <p:nvPr/>
        </p:nvSpPr>
        <p:spPr>
          <a:xfrm>
            <a:off x="369297" y="11580208"/>
            <a:ext cx="9001000" cy="1728192"/>
          </a:xfrm>
          <a:prstGeom prst="foldedCorner">
            <a:avLst/>
          </a:prstGeom>
          <a:solidFill>
            <a:srgbClr val="FBFFC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800" b="1" dirty="0">
                <a:solidFill>
                  <a:schemeClr val="tx1"/>
                </a:solidFill>
              </a:rPr>
              <a:t>※ </a:t>
            </a:r>
            <a:r>
              <a:rPr lang="ko-KR" altLang="en-US" sz="1800" b="1" dirty="0">
                <a:solidFill>
                  <a:schemeClr val="tx1"/>
                </a:solidFill>
              </a:rPr>
              <a:t>박물관 운영시간 </a:t>
            </a:r>
            <a:r>
              <a:rPr lang="en-US" altLang="ko-KR" sz="1800" b="1" dirty="0">
                <a:solidFill>
                  <a:schemeClr val="tx1"/>
                </a:solidFill>
              </a:rPr>
              <a:t>: 10:00~18:00(</a:t>
            </a:r>
            <a:r>
              <a:rPr lang="ko-KR" altLang="en-US" sz="1800" b="1" dirty="0">
                <a:solidFill>
                  <a:schemeClr val="tx1"/>
                </a:solidFill>
              </a:rPr>
              <a:t>입장마감 </a:t>
            </a:r>
            <a:r>
              <a:rPr lang="en-US" altLang="ko-KR" sz="1800" b="1" dirty="0">
                <a:solidFill>
                  <a:schemeClr val="tx1"/>
                </a:solidFill>
              </a:rPr>
              <a:t>17:00) </a:t>
            </a:r>
          </a:p>
          <a:p>
            <a:r>
              <a:rPr lang="en-US" altLang="ko-KR" sz="1800" b="1" dirty="0" smtClean="0">
                <a:solidFill>
                  <a:schemeClr val="tx1"/>
                </a:solidFill>
              </a:rPr>
              <a:t>※ </a:t>
            </a:r>
            <a:r>
              <a:rPr lang="ko-KR" altLang="en-US" sz="1800" b="1" dirty="0" smtClean="0">
                <a:solidFill>
                  <a:schemeClr val="tx1"/>
                </a:solidFill>
              </a:rPr>
              <a:t>프로그램은 </a:t>
            </a:r>
            <a:r>
              <a:rPr lang="ko-KR" altLang="en-US" sz="1800" b="1" dirty="0">
                <a:solidFill>
                  <a:schemeClr val="tx1"/>
                </a:solidFill>
              </a:rPr>
              <a:t>모두 무료로 제공 됩니다</a:t>
            </a:r>
            <a:r>
              <a:rPr lang="en-US" altLang="ko-KR" sz="1800" b="1" dirty="0">
                <a:solidFill>
                  <a:schemeClr val="tx1"/>
                </a:solidFill>
              </a:rPr>
              <a:t>.</a:t>
            </a:r>
          </a:p>
          <a:p>
            <a:r>
              <a:rPr lang="en-US" altLang="ko-KR" sz="1800" b="1" dirty="0">
                <a:solidFill>
                  <a:schemeClr val="tx1"/>
                </a:solidFill>
              </a:rPr>
              <a:t>※ </a:t>
            </a:r>
            <a:r>
              <a:rPr lang="ko-KR" altLang="en-US" sz="1800" b="1" dirty="0" err="1" smtClean="0">
                <a:solidFill>
                  <a:schemeClr val="tx1"/>
                </a:solidFill>
              </a:rPr>
              <a:t>초청일</a:t>
            </a:r>
            <a:r>
              <a:rPr lang="ko-KR" altLang="en-US" sz="1800" b="1" dirty="0" err="1">
                <a:solidFill>
                  <a:schemeClr val="tx1"/>
                </a:solidFill>
              </a:rPr>
              <a:t>에</a:t>
            </a:r>
            <a:r>
              <a:rPr lang="ko-KR" altLang="en-US" sz="1800" b="1" dirty="0" smtClean="0">
                <a:solidFill>
                  <a:schemeClr val="tx1"/>
                </a:solidFill>
              </a:rPr>
              <a:t> 방문 </a:t>
            </a:r>
            <a:r>
              <a:rPr lang="ko-KR" altLang="en-US" sz="1800" b="1" dirty="0">
                <a:solidFill>
                  <a:schemeClr val="tx1"/>
                </a:solidFill>
              </a:rPr>
              <a:t>가능한 </a:t>
            </a:r>
            <a:r>
              <a:rPr lang="ko-KR" altLang="en-US" sz="1800" b="1" dirty="0" smtClean="0">
                <a:solidFill>
                  <a:schemeClr val="tx1"/>
                </a:solidFill>
              </a:rPr>
              <a:t>시간을 </a:t>
            </a:r>
            <a:r>
              <a:rPr lang="ko-KR" altLang="en-US" sz="1800" b="1" dirty="0">
                <a:solidFill>
                  <a:schemeClr val="tx1"/>
                </a:solidFill>
              </a:rPr>
              <a:t>직접 선택하실 수 있습니다</a:t>
            </a:r>
            <a:r>
              <a:rPr lang="en-US" altLang="ko-KR" sz="1800" b="1" dirty="0">
                <a:solidFill>
                  <a:schemeClr val="tx1"/>
                </a:solidFill>
              </a:rPr>
              <a:t>.</a:t>
            </a:r>
            <a:endParaRPr lang="ko-KR" altLang="en-US" sz="1800" dirty="0">
              <a:solidFill>
                <a:schemeClr val="tx1"/>
              </a:solidFill>
            </a:endParaRPr>
          </a:p>
        </p:txBody>
      </p:sp>
      <p:pic>
        <p:nvPicPr>
          <p:cNvPr id="16" name="Picture 2" descr="C:\Users\moonzi\Desktop\작가모집 공고-1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6820" y="12444304"/>
            <a:ext cx="4275022" cy="259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moonzi\Desktop\작가모집 공고-17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15" b="21835"/>
          <a:stretch/>
        </p:blipFill>
        <p:spPr bwMode="auto">
          <a:xfrm>
            <a:off x="3043" y="9780008"/>
            <a:ext cx="2217784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30214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moonzi\Desktop\작가모집 공고-0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2255" y="157302"/>
            <a:ext cx="761145" cy="1106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2123" y="710377"/>
            <a:ext cx="101507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★ </a:t>
            </a:r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&lt;</a:t>
            </a:r>
            <a:r>
              <a:rPr lang="ko-KR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즐거운 여름방학</a:t>
            </a:r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 </a:t>
            </a:r>
            <a:r>
              <a:rPr lang="ko-KR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만화축제와 함께</a:t>
            </a:r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!&gt; </a:t>
            </a:r>
            <a:r>
              <a:rPr lang="ko-KR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초청 프로그램에 참여 하시면</a:t>
            </a:r>
            <a:r>
              <a:rPr lang="en-US" altLang="ko-K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en-US" altLang="ko-K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ko-KR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다양한 만화 문화를 체험 하실 수 있습니다</a:t>
            </a:r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1642" y="2742803"/>
            <a:ext cx="317182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748" y="2771378"/>
            <a:ext cx="3495675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5454" y="4138541"/>
            <a:ext cx="3171825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748" y="4157591"/>
            <a:ext cx="3409950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378148" y="2016646"/>
            <a:ext cx="2160240" cy="57606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다양한 전시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5454" y="5500616"/>
            <a:ext cx="389572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748" y="5578073"/>
            <a:ext cx="3095625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3079" y="6930623"/>
            <a:ext cx="3124200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748" y="6986515"/>
            <a:ext cx="3105150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직사각형 14"/>
          <p:cNvSpPr/>
          <p:nvPr/>
        </p:nvSpPr>
        <p:spPr>
          <a:xfrm>
            <a:off x="378148" y="8569374"/>
            <a:ext cx="2160240" cy="57606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참</a:t>
            </a:r>
            <a:r>
              <a:rPr lang="ko-KR" altLang="en-US" b="1" dirty="0">
                <a:solidFill>
                  <a:schemeClr val="bg1"/>
                </a:solidFill>
              </a:rPr>
              <a:t>여</a:t>
            </a:r>
            <a:r>
              <a:rPr lang="ko-KR" altLang="en-US" b="1" dirty="0" smtClean="0">
                <a:solidFill>
                  <a:schemeClr val="bg1"/>
                </a:solidFill>
              </a:rPr>
              <a:t>행사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3079" y="9577486"/>
            <a:ext cx="3743325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3079" y="10930036"/>
            <a:ext cx="6923087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411" y="12304130"/>
            <a:ext cx="5067300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9859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4735"/>
            <a:ext cx="10693400" cy="14477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0" y="27197"/>
            <a:ext cx="2581738" cy="648072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행사 일정표</a:t>
            </a:r>
            <a:endParaRPr lang="ko-KR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540594" y="275403"/>
            <a:ext cx="5922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800" dirty="0" smtClean="0">
                <a:solidFill>
                  <a:srgbClr val="FF0000"/>
                </a:solidFill>
              </a:rPr>
              <a:t>*</a:t>
            </a:r>
            <a:r>
              <a:rPr lang="ko-KR" altLang="en-US" sz="1800" dirty="0" smtClean="0">
                <a:solidFill>
                  <a:srgbClr val="FF0000"/>
                </a:solidFill>
              </a:rPr>
              <a:t>상황에 따라 행사 일정이 변동 될 수 있습니다</a:t>
            </a:r>
            <a:r>
              <a:rPr lang="en-US" altLang="ko-KR" sz="1800" dirty="0" smtClean="0">
                <a:solidFill>
                  <a:srgbClr val="FF0000"/>
                </a:solidFill>
              </a:rPr>
              <a:t>.</a:t>
            </a:r>
            <a:endParaRPr lang="ko-KR" altLang="en-US" sz="1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696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4"/>
          <p:cNvSpPr txBox="1">
            <a:spLocks noChangeArrowheads="1"/>
          </p:cNvSpPr>
          <p:nvPr/>
        </p:nvSpPr>
        <p:spPr bwMode="auto">
          <a:xfrm>
            <a:off x="245277" y="1067599"/>
            <a:ext cx="812434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경기도 부천시 원미구 길주로 </a:t>
            </a:r>
            <a:r>
              <a:rPr lang="en-US" altLang="ko-K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 </a:t>
            </a:r>
            <a:r>
              <a:rPr lang="ko-KR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한국만화박물관</a:t>
            </a:r>
            <a:r>
              <a:rPr lang="en-US" altLang="ko-K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7827"/>
            <a:ext cx="10693400" cy="12412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Users\moonzi\Desktop\작가모집 공고-0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076" y="13537926"/>
            <a:ext cx="1962324" cy="1584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234132" y="288454"/>
            <a:ext cx="2581738" cy="648072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오시는 길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0592103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4"/>
          <p:cNvSpPr txBox="1">
            <a:spLocks noChangeArrowheads="1"/>
          </p:cNvSpPr>
          <p:nvPr/>
        </p:nvSpPr>
        <p:spPr bwMode="auto">
          <a:xfrm>
            <a:off x="672899" y="2520702"/>
            <a:ext cx="9595897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바다L" panose="02030600000101010101" pitchFamily="18" charset="-127"/>
                <a:ea typeface="HY바다L" panose="02030600000101010101" pitchFamily="18" charset="-127"/>
              </a:rPr>
              <a:t>다양한 만화문화를 </a:t>
            </a:r>
            <a:endParaRPr lang="en-US" altLang="ko-KR" sz="5400" b="1" dirty="0" smtClean="0">
              <a:solidFill>
                <a:schemeClr val="tx1">
                  <a:lumMod val="95000"/>
                  <a:lumOff val="5000"/>
                </a:schemeClr>
              </a:solidFill>
              <a:latin typeface="HY바다L" panose="02030600000101010101" pitchFamily="18" charset="-127"/>
              <a:ea typeface="HY바다L" panose="02030600000101010101" pitchFamily="18" charset="-127"/>
            </a:endParaRPr>
          </a:p>
          <a:p>
            <a:pPr algn="ctr">
              <a:defRPr/>
            </a:pPr>
            <a:r>
              <a:rPr lang="ko-KR" altLang="en-US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바다L" panose="02030600000101010101" pitchFamily="18" charset="-127"/>
                <a:ea typeface="HY바다L" panose="02030600000101010101" pitchFamily="18" charset="-127"/>
              </a:rPr>
              <a:t>체험해 볼 수 있는 좋은 기회</a:t>
            </a:r>
            <a:r>
              <a:rPr lang="en-US" altLang="ko-KR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바다L" panose="02030600000101010101" pitchFamily="18" charset="-127"/>
                <a:ea typeface="HY바다L" panose="02030600000101010101" pitchFamily="18" charset="-127"/>
              </a:rPr>
              <a:t>!</a:t>
            </a:r>
          </a:p>
          <a:p>
            <a:pPr algn="ctr">
              <a:defRPr/>
            </a:pPr>
            <a:r>
              <a:rPr lang="ko-KR" altLang="en-US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바다L" panose="02030600000101010101" pitchFamily="18" charset="-127"/>
                <a:ea typeface="HY바다L" panose="02030600000101010101" pitchFamily="18" charset="-127"/>
              </a:rPr>
              <a:t>문화소외계층 여러분들과 </a:t>
            </a:r>
            <a:endParaRPr lang="en-US" altLang="ko-KR" sz="5400" b="1" dirty="0" smtClean="0">
              <a:solidFill>
                <a:schemeClr val="tx1">
                  <a:lumMod val="95000"/>
                  <a:lumOff val="5000"/>
                </a:schemeClr>
              </a:solidFill>
              <a:latin typeface="HY바다L" panose="02030600000101010101" pitchFamily="18" charset="-127"/>
              <a:ea typeface="HY바다L" panose="02030600000101010101" pitchFamily="18" charset="-127"/>
            </a:endParaRPr>
          </a:p>
          <a:p>
            <a:pPr algn="ctr">
              <a:defRPr/>
            </a:pPr>
            <a:r>
              <a:rPr lang="ko-KR" altLang="en-US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바다L" panose="02030600000101010101" pitchFamily="18" charset="-127"/>
                <a:ea typeface="HY바다L" panose="02030600000101010101" pitchFamily="18" charset="-127"/>
              </a:rPr>
              <a:t>함께 나누고 싶습니다</a:t>
            </a:r>
            <a:r>
              <a:rPr lang="en-US" altLang="ko-KR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바다L" panose="02030600000101010101" pitchFamily="18" charset="-127"/>
                <a:ea typeface="HY바다L" panose="02030600000101010101" pitchFamily="18" charset="-127"/>
              </a:rPr>
              <a:t>.</a:t>
            </a:r>
          </a:p>
          <a:p>
            <a:pPr algn="ctr">
              <a:defRPr/>
            </a:pPr>
            <a:r>
              <a:rPr lang="ko-KR" altLang="en-US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바다L" panose="02030600000101010101" pitchFamily="18" charset="-127"/>
                <a:ea typeface="HY바다L" panose="02030600000101010101" pitchFamily="18" charset="-127"/>
              </a:rPr>
              <a:t>담당자님의 신청을 기다립니다</a:t>
            </a:r>
            <a:r>
              <a:rPr lang="en-US" altLang="ko-KR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바다L" panose="02030600000101010101" pitchFamily="18" charset="-127"/>
                <a:ea typeface="HY바다L" panose="02030600000101010101" pitchFamily="18" charset="-127"/>
              </a:rPr>
              <a:t>.</a:t>
            </a:r>
          </a:p>
          <a:p>
            <a:pPr algn="ctr">
              <a:defRPr/>
            </a:pPr>
            <a:endParaRPr kumimoji="0" lang="ko-KR" altLang="en-US" sz="5400" b="1" dirty="0">
              <a:solidFill>
                <a:schemeClr val="tx1">
                  <a:lumMod val="95000"/>
                  <a:lumOff val="5000"/>
                </a:schemeClr>
              </a:solidFill>
              <a:latin typeface="HY바다L" panose="02030600000101010101" pitchFamily="18" charset="-127"/>
              <a:ea typeface="HY바다L" panose="0203060000010101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713846" y="13569420"/>
            <a:ext cx="213856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      감사합니다</a:t>
            </a:r>
            <a:r>
              <a:rPr lang="en-US" altLang="ko-KR" b="1" dirty="0" smtClean="0"/>
              <a:t>.</a:t>
            </a:r>
            <a:endParaRPr lang="ko-KR" altLang="en-US" b="1" dirty="0"/>
          </a:p>
        </p:txBody>
      </p:sp>
      <p:pic>
        <p:nvPicPr>
          <p:cNvPr id="5" name="Picture 3" descr="C:\Users\moonzi\Desktop\작가모집 공고-1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3747" y="9391554"/>
            <a:ext cx="5885885" cy="5440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228" y="13227952"/>
            <a:ext cx="2534068" cy="730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74514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452</TotalTime>
  <Words>200</Words>
  <Application>Microsoft Office PowerPoint</Application>
  <PresentationFormat>사용자 지정</PresentationFormat>
  <Paragraphs>31</Paragraphs>
  <Slides>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moonzi</dc:creator>
  <cp:lastModifiedBy>김우현</cp:lastModifiedBy>
  <cp:revision>44</cp:revision>
  <cp:lastPrinted>2016-05-13T08:48:34Z</cp:lastPrinted>
  <dcterms:created xsi:type="dcterms:W3CDTF">2014-04-23T09:47:01Z</dcterms:created>
  <dcterms:modified xsi:type="dcterms:W3CDTF">2016-07-04T08:29:05Z</dcterms:modified>
</cp:coreProperties>
</file>